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ppt/diagrams/drawing5.xml" ContentType="application/vnd.ms-office.drawingml.diagramDrawing+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3"/>
  </p:sldMasterIdLst>
  <p:notesMasterIdLst>
    <p:notesMasterId r:id="rId36"/>
  </p:notesMasterIdLst>
  <p:sldIdLst>
    <p:sldId id="256" r:id="rId4"/>
    <p:sldId id="278" r:id="rId5"/>
    <p:sldId id="259" r:id="rId6"/>
    <p:sldId id="267" r:id="rId7"/>
    <p:sldId id="297" r:id="rId8"/>
    <p:sldId id="299" r:id="rId9"/>
    <p:sldId id="300" r:id="rId10"/>
    <p:sldId id="265" r:id="rId11"/>
    <p:sldId id="301" r:id="rId12"/>
    <p:sldId id="268" r:id="rId13"/>
    <p:sldId id="302" r:id="rId14"/>
    <p:sldId id="287" r:id="rId15"/>
    <p:sldId id="305" r:id="rId16"/>
    <p:sldId id="269" r:id="rId17"/>
    <p:sldId id="270" r:id="rId18"/>
    <p:sldId id="303" r:id="rId19"/>
    <p:sldId id="290" r:id="rId20"/>
    <p:sldId id="291" r:id="rId21"/>
    <p:sldId id="292" r:id="rId22"/>
    <p:sldId id="293" r:id="rId23"/>
    <p:sldId id="279" r:id="rId24"/>
    <p:sldId id="282" r:id="rId25"/>
    <p:sldId id="298" r:id="rId26"/>
    <p:sldId id="283" r:id="rId27"/>
    <p:sldId id="284" r:id="rId28"/>
    <p:sldId id="285" r:id="rId29"/>
    <p:sldId id="273" r:id="rId30"/>
    <p:sldId id="289" r:id="rId31"/>
    <p:sldId id="295" r:id="rId32"/>
    <p:sldId id="304" r:id="rId33"/>
    <p:sldId id="296" r:id="rId34"/>
    <p:sldId id="286" r:id="rId35"/>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icrosoft YaHei" charset="-122"/>
        <a:cs typeface="+mn-cs"/>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icrosoft YaHei" charset="-122"/>
        <a:cs typeface="+mn-cs"/>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icrosoft YaHei" charset="-122"/>
        <a:cs typeface="+mn-cs"/>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icrosoft YaHei" charset="-122"/>
        <a:cs typeface="+mn-cs"/>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icrosoft YaHei" charset="-122"/>
        <a:cs typeface="+mn-cs"/>
      </a:defRPr>
    </a:lvl5pPr>
    <a:lvl6pPr marL="2286000" algn="l" defTabSz="914400" rtl="0" eaLnBrk="1" latinLnBrk="0" hangingPunct="1">
      <a:defRPr kern="1200">
        <a:solidFill>
          <a:schemeClr val="tx1"/>
        </a:solidFill>
        <a:latin typeface="Arial" charset="0"/>
        <a:ea typeface="Microsoft YaHei" charset="-122"/>
        <a:cs typeface="+mn-cs"/>
      </a:defRPr>
    </a:lvl6pPr>
    <a:lvl7pPr marL="2743200" algn="l" defTabSz="914400" rtl="0" eaLnBrk="1" latinLnBrk="0" hangingPunct="1">
      <a:defRPr kern="1200">
        <a:solidFill>
          <a:schemeClr val="tx1"/>
        </a:solidFill>
        <a:latin typeface="Arial" charset="0"/>
        <a:ea typeface="Microsoft YaHei" charset="-122"/>
        <a:cs typeface="+mn-cs"/>
      </a:defRPr>
    </a:lvl7pPr>
    <a:lvl8pPr marL="3200400" algn="l" defTabSz="914400" rtl="0" eaLnBrk="1" latinLnBrk="0" hangingPunct="1">
      <a:defRPr kern="1200">
        <a:solidFill>
          <a:schemeClr val="tx1"/>
        </a:solidFill>
        <a:latin typeface="Arial" charset="0"/>
        <a:ea typeface="Microsoft YaHei" charset="-122"/>
        <a:cs typeface="+mn-cs"/>
      </a:defRPr>
    </a:lvl8pPr>
    <a:lvl9pPr marL="3657600" algn="l" defTabSz="914400" rtl="0" eaLnBrk="1" latinLnBrk="0" hangingPunct="1">
      <a:defRPr kern="1200">
        <a:solidFill>
          <a:schemeClr val="tx1"/>
        </a:solidFill>
        <a:latin typeface="Arial" charset="0"/>
        <a:ea typeface="Microsoft YaHei"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8" autoAdjust="0"/>
    <p:restoredTop sz="87097" autoAdjust="0"/>
  </p:normalViewPr>
  <p:slideViewPr>
    <p:cSldViewPr>
      <p:cViewPr>
        <p:scale>
          <a:sx n="60" d="100"/>
          <a:sy n="60" d="100"/>
        </p:scale>
        <p:origin x="-1915" y="-29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80" d="100"/>
          <a:sy n="80" d="100"/>
        </p:scale>
        <p:origin x="-375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08205C-37B0-4D59-B2DD-B2B6179269DC}"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n-US"/>
        </a:p>
      </dgm:t>
    </dgm:pt>
    <dgm:pt modelId="{BAC380E9-7932-40C6-8805-06DB25B0CDC0}">
      <dgm:prSet phldrT="[Text]"/>
      <dgm:spPr/>
      <dgm:t>
        <a:bodyPr/>
        <a:lstStyle/>
        <a:p>
          <a:r>
            <a:rPr lang="en-US" dirty="0" err="1" smtClean="0"/>
            <a:t>Tài</a:t>
          </a:r>
          <a:r>
            <a:rPr lang="en-US" dirty="0" smtClean="0"/>
            <a:t> </a:t>
          </a:r>
          <a:r>
            <a:rPr lang="en-US" dirty="0" err="1" smtClean="0"/>
            <a:t>sản</a:t>
          </a:r>
          <a:endParaRPr lang="en-US" dirty="0"/>
        </a:p>
      </dgm:t>
    </dgm:pt>
    <dgm:pt modelId="{729126E8-BFD5-42FA-B780-913C9771FFE8}" type="parTrans" cxnId="{93916825-BB25-462C-9F96-650D1399B26E}">
      <dgm:prSet/>
      <dgm:spPr/>
      <dgm:t>
        <a:bodyPr/>
        <a:lstStyle/>
        <a:p>
          <a:endParaRPr lang="en-US"/>
        </a:p>
      </dgm:t>
    </dgm:pt>
    <dgm:pt modelId="{E443F798-EDEB-478C-A294-18E46D6C9D5A}" type="sibTrans" cxnId="{93916825-BB25-462C-9F96-650D1399B26E}">
      <dgm:prSet/>
      <dgm:spPr/>
      <dgm:t>
        <a:bodyPr/>
        <a:lstStyle/>
        <a:p>
          <a:endParaRPr lang="en-US"/>
        </a:p>
      </dgm:t>
    </dgm:pt>
    <dgm:pt modelId="{2D512CEA-44B5-491E-B4DB-437BB706FADF}">
      <dgm:prSet phldrT="[Text]" custT="1"/>
      <dgm:spPr/>
      <dgm:t>
        <a:bodyPr/>
        <a:lstStyle/>
        <a:p>
          <a:r>
            <a:rPr lang="en-US" sz="1600" dirty="0" err="1" smtClean="0"/>
            <a:t>Tiền</a:t>
          </a:r>
          <a:r>
            <a:rPr lang="en-US" sz="1600" dirty="0" smtClean="0"/>
            <a:t> </a:t>
          </a:r>
          <a:r>
            <a:rPr lang="en-US" sz="1600" dirty="0" err="1" smtClean="0"/>
            <a:t>mặt</a:t>
          </a:r>
          <a:r>
            <a:rPr lang="en-US" sz="1600" dirty="0" smtClean="0"/>
            <a:t>, </a:t>
          </a:r>
          <a:r>
            <a:rPr lang="en-US" sz="1600" dirty="0" err="1" smtClean="0"/>
            <a:t>tiền</a:t>
          </a:r>
          <a:r>
            <a:rPr lang="en-US" sz="1600" dirty="0" smtClean="0"/>
            <a:t> </a:t>
          </a:r>
          <a:r>
            <a:rPr lang="en-US" sz="1600" dirty="0" err="1" smtClean="0"/>
            <a:t>gửi</a:t>
          </a:r>
          <a:endParaRPr lang="en-US" sz="1600" dirty="0"/>
        </a:p>
      </dgm:t>
    </dgm:pt>
    <dgm:pt modelId="{702C615D-FE29-4D80-A485-0D2382967686}" type="parTrans" cxnId="{65A19B3F-E1D8-4AC7-848C-47D84AEA8E70}">
      <dgm:prSet/>
      <dgm:spPr/>
      <dgm:t>
        <a:bodyPr/>
        <a:lstStyle/>
        <a:p>
          <a:endParaRPr lang="en-US"/>
        </a:p>
      </dgm:t>
    </dgm:pt>
    <dgm:pt modelId="{775F6400-FD0D-4392-A430-5A09162AD642}" type="sibTrans" cxnId="{65A19B3F-E1D8-4AC7-848C-47D84AEA8E70}">
      <dgm:prSet/>
      <dgm:spPr/>
      <dgm:t>
        <a:bodyPr/>
        <a:lstStyle/>
        <a:p>
          <a:endParaRPr lang="en-US"/>
        </a:p>
      </dgm:t>
    </dgm:pt>
    <dgm:pt modelId="{C80B6B2E-0DEF-4432-B81E-A893A04882B7}">
      <dgm:prSet phldrT="[Text]" custT="1"/>
      <dgm:spPr/>
      <dgm:t>
        <a:bodyPr/>
        <a:lstStyle/>
        <a:p>
          <a:r>
            <a:rPr lang="vi-VN" sz="1600" dirty="0" smtClean="0"/>
            <a:t>Vật tư, Hàng hóa</a:t>
          </a:r>
          <a:endParaRPr lang="en-US" sz="1600" dirty="0"/>
        </a:p>
      </dgm:t>
    </dgm:pt>
    <dgm:pt modelId="{F2A75A3E-3D57-4DD6-888C-EDD0566D8237}" type="parTrans" cxnId="{A820FF44-E927-410A-AC68-7ED7BECA1854}">
      <dgm:prSet/>
      <dgm:spPr/>
      <dgm:t>
        <a:bodyPr/>
        <a:lstStyle/>
        <a:p>
          <a:endParaRPr lang="en-US"/>
        </a:p>
      </dgm:t>
    </dgm:pt>
    <dgm:pt modelId="{4D359F1B-044B-43F7-9B76-F7D26BF1ACE0}" type="sibTrans" cxnId="{A820FF44-E927-410A-AC68-7ED7BECA1854}">
      <dgm:prSet/>
      <dgm:spPr/>
      <dgm:t>
        <a:bodyPr/>
        <a:lstStyle/>
        <a:p>
          <a:endParaRPr lang="en-US"/>
        </a:p>
      </dgm:t>
    </dgm:pt>
    <dgm:pt modelId="{75BAB844-988F-44F6-BF85-3DFC5A050040}">
      <dgm:prSet phldrT="[Text]"/>
      <dgm:spPr/>
      <dgm:t>
        <a:bodyPr/>
        <a:lstStyle/>
        <a:p>
          <a:r>
            <a:rPr lang="en-US" dirty="0" err="1" smtClean="0"/>
            <a:t>Nguồn</a:t>
          </a:r>
          <a:r>
            <a:rPr lang="en-US" dirty="0" smtClean="0"/>
            <a:t> </a:t>
          </a:r>
          <a:r>
            <a:rPr lang="en-US" dirty="0" err="1" smtClean="0"/>
            <a:t>vốn</a:t>
          </a:r>
          <a:endParaRPr lang="en-US" dirty="0"/>
        </a:p>
      </dgm:t>
    </dgm:pt>
    <dgm:pt modelId="{1724973E-BA7E-4045-A5ED-D78E2763BCDD}" type="parTrans" cxnId="{6F5F4F6F-C9FC-41A6-A21D-4D6F6476BFB4}">
      <dgm:prSet/>
      <dgm:spPr/>
      <dgm:t>
        <a:bodyPr/>
        <a:lstStyle/>
        <a:p>
          <a:endParaRPr lang="en-US"/>
        </a:p>
      </dgm:t>
    </dgm:pt>
    <dgm:pt modelId="{E26D0EF7-293E-49EF-B6A4-B14CCFC24539}" type="sibTrans" cxnId="{6F5F4F6F-C9FC-41A6-A21D-4D6F6476BFB4}">
      <dgm:prSet/>
      <dgm:spPr/>
      <dgm:t>
        <a:bodyPr/>
        <a:lstStyle/>
        <a:p>
          <a:endParaRPr lang="en-US"/>
        </a:p>
      </dgm:t>
    </dgm:pt>
    <dgm:pt modelId="{A20493E5-5CB5-49E3-B9CA-4A48DAA17794}">
      <dgm:prSet phldrT="[Text]" custT="1"/>
      <dgm:spPr/>
      <dgm:t>
        <a:bodyPr/>
        <a:lstStyle/>
        <a:p>
          <a:r>
            <a:rPr lang="en-US" sz="1600" dirty="0" err="1" smtClean="0"/>
            <a:t>Tạm</a:t>
          </a:r>
          <a:r>
            <a:rPr lang="en-US" sz="1600" dirty="0" smtClean="0"/>
            <a:t> </a:t>
          </a:r>
          <a:r>
            <a:rPr lang="en-US" sz="1600" dirty="0" err="1" smtClean="0"/>
            <a:t>thu</a:t>
          </a:r>
          <a:r>
            <a:rPr lang="en-US" sz="1600" dirty="0" smtClean="0"/>
            <a:t>, </a:t>
          </a:r>
          <a:r>
            <a:rPr lang="en-US" sz="1600" dirty="0" err="1" smtClean="0"/>
            <a:t>các</a:t>
          </a:r>
          <a:r>
            <a:rPr lang="en-US" sz="1600" dirty="0" smtClean="0"/>
            <a:t> </a:t>
          </a:r>
          <a:r>
            <a:rPr lang="en-US" sz="1600" dirty="0" err="1" smtClean="0"/>
            <a:t>khoản</a:t>
          </a:r>
          <a:r>
            <a:rPr lang="en-US" sz="1600" dirty="0" smtClean="0"/>
            <a:t> </a:t>
          </a:r>
          <a:r>
            <a:rPr lang="en-US" sz="1600" dirty="0" err="1" smtClean="0"/>
            <a:t>nhận</a:t>
          </a:r>
          <a:r>
            <a:rPr lang="en-US" sz="1600" dirty="0" smtClean="0"/>
            <a:t> </a:t>
          </a:r>
          <a:r>
            <a:rPr lang="en-US" sz="1600" dirty="0" err="1" smtClean="0"/>
            <a:t>trước</a:t>
          </a:r>
          <a:r>
            <a:rPr lang="en-US" sz="1600" dirty="0" smtClean="0"/>
            <a:t> </a:t>
          </a:r>
          <a:r>
            <a:rPr lang="en-US" sz="1600" dirty="0" err="1" smtClean="0"/>
            <a:t>chưa</a:t>
          </a:r>
          <a:r>
            <a:rPr lang="en-US" sz="1600" dirty="0" smtClean="0"/>
            <a:t> </a:t>
          </a:r>
          <a:r>
            <a:rPr lang="en-US" sz="1600" dirty="0" err="1" smtClean="0"/>
            <a:t>ghi</a:t>
          </a:r>
          <a:r>
            <a:rPr lang="en-US" sz="1600" dirty="0" smtClean="0"/>
            <a:t> </a:t>
          </a:r>
          <a:r>
            <a:rPr lang="en-US" sz="1600" dirty="0" err="1" smtClean="0"/>
            <a:t>thu</a:t>
          </a:r>
          <a:endParaRPr lang="en-US" sz="1600" dirty="0"/>
        </a:p>
      </dgm:t>
    </dgm:pt>
    <dgm:pt modelId="{648157A1-7DB3-4BDC-9272-017000C29B70}" type="parTrans" cxnId="{38D57AF8-72BB-4100-848A-049DC0A9E09C}">
      <dgm:prSet/>
      <dgm:spPr/>
      <dgm:t>
        <a:bodyPr/>
        <a:lstStyle/>
        <a:p>
          <a:endParaRPr lang="en-US"/>
        </a:p>
      </dgm:t>
    </dgm:pt>
    <dgm:pt modelId="{8174AABB-102D-48FB-BBBF-1BFA14792CE5}" type="sibTrans" cxnId="{38D57AF8-72BB-4100-848A-049DC0A9E09C}">
      <dgm:prSet/>
      <dgm:spPr/>
      <dgm:t>
        <a:bodyPr/>
        <a:lstStyle/>
        <a:p>
          <a:endParaRPr lang="en-US"/>
        </a:p>
      </dgm:t>
    </dgm:pt>
    <dgm:pt modelId="{B72C0EB0-2E6A-4C21-9A45-0A99D7E675F6}">
      <dgm:prSet custT="1"/>
      <dgm:spPr/>
      <dgm:t>
        <a:bodyPr/>
        <a:lstStyle/>
        <a:p>
          <a:r>
            <a:rPr lang="en-US" sz="1600" dirty="0" err="1" smtClean="0"/>
            <a:t>Các</a:t>
          </a:r>
          <a:r>
            <a:rPr lang="en-US" sz="1600" dirty="0" smtClean="0"/>
            <a:t> </a:t>
          </a:r>
          <a:r>
            <a:rPr lang="en-US" sz="1600" dirty="0" err="1" smtClean="0"/>
            <a:t>khoản</a:t>
          </a:r>
          <a:r>
            <a:rPr lang="en-US" sz="1600" dirty="0" smtClean="0"/>
            <a:t> </a:t>
          </a:r>
          <a:r>
            <a:rPr lang="en-US" sz="1600" dirty="0" err="1" smtClean="0"/>
            <a:t>phải</a:t>
          </a:r>
          <a:r>
            <a:rPr lang="en-US" sz="1600" dirty="0" smtClean="0"/>
            <a:t> </a:t>
          </a:r>
          <a:r>
            <a:rPr lang="en-US" sz="1600" dirty="0" err="1" smtClean="0"/>
            <a:t>thu</a:t>
          </a:r>
          <a:r>
            <a:rPr lang="en-US" sz="1600" dirty="0" smtClean="0"/>
            <a:t> </a:t>
          </a:r>
          <a:r>
            <a:rPr lang="en-US" sz="1600" dirty="0" err="1" smtClean="0"/>
            <a:t>cho</a:t>
          </a:r>
          <a:r>
            <a:rPr lang="en-US" sz="1600" dirty="0" smtClean="0"/>
            <a:t> </a:t>
          </a:r>
          <a:r>
            <a:rPr lang="en-US" sz="1600" dirty="0" err="1" smtClean="0"/>
            <a:t>vay</a:t>
          </a:r>
          <a:endParaRPr lang="en-US" sz="1600" dirty="0"/>
        </a:p>
      </dgm:t>
    </dgm:pt>
    <dgm:pt modelId="{11548860-D835-4453-87A2-3627E9391F49}" type="parTrans" cxnId="{DEA63EFD-4C67-4C3D-8769-1AB761EF7503}">
      <dgm:prSet/>
      <dgm:spPr/>
      <dgm:t>
        <a:bodyPr/>
        <a:lstStyle/>
        <a:p>
          <a:endParaRPr lang="en-US"/>
        </a:p>
      </dgm:t>
    </dgm:pt>
    <dgm:pt modelId="{87DBC80B-B049-41AF-BB3E-D37F8474EE57}" type="sibTrans" cxnId="{DEA63EFD-4C67-4C3D-8769-1AB761EF7503}">
      <dgm:prSet/>
      <dgm:spPr/>
      <dgm:t>
        <a:bodyPr/>
        <a:lstStyle/>
        <a:p>
          <a:endParaRPr lang="en-US"/>
        </a:p>
      </dgm:t>
    </dgm:pt>
    <dgm:pt modelId="{2EE6F647-77A9-45ED-9FB1-52C51E4F5AEA}">
      <dgm:prSet/>
      <dgm:spPr/>
      <dgm:t>
        <a:bodyPr/>
        <a:lstStyle/>
        <a:p>
          <a:endParaRPr lang="en-US" dirty="0"/>
        </a:p>
      </dgm:t>
    </dgm:pt>
    <dgm:pt modelId="{2D5D8E04-4D41-481D-9653-21E3B3841A27}" type="parTrans" cxnId="{8EB86F17-17FE-4C2E-91D0-5C264E1E0BB8}">
      <dgm:prSet/>
      <dgm:spPr/>
      <dgm:t>
        <a:bodyPr/>
        <a:lstStyle/>
        <a:p>
          <a:endParaRPr lang="en-US"/>
        </a:p>
      </dgm:t>
    </dgm:pt>
    <dgm:pt modelId="{02361819-461B-43EF-8445-437BA43379F4}" type="sibTrans" cxnId="{8EB86F17-17FE-4C2E-91D0-5C264E1E0BB8}">
      <dgm:prSet/>
      <dgm:spPr/>
      <dgm:t>
        <a:bodyPr/>
        <a:lstStyle/>
        <a:p>
          <a:endParaRPr lang="en-US"/>
        </a:p>
      </dgm:t>
    </dgm:pt>
    <dgm:pt modelId="{0BCCEF8A-F786-4B33-B163-10BA00F31385}">
      <dgm:prSet custT="1"/>
      <dgm:spPr/>
      <dgm:t>
        <a:bodyPr/>
        <a:lstStyle/>
        <a:p>
          <a:r>
            <a:rPr lang="vi-VN" sz="1600" dirty="0" smtClean="0"/>
            <a:t>Tài sản cố định</a:t>
          </a:r>
          <a:r>
            <a:rPr lang="en-US" sz="1600" dirty="0" smtClean="0"/>
            <a:t>: </a:t>
          </a:r>
          <a:r>
            <a:rPr lang="en-US" sz="1600" dirty="0" err="1" smtClean="0"/>
            <a:t>máy</a:t>
          </a:r>
          <a:r>
            <a:rPr lang="en-US" sz="1600" dirty="0" smtClean="0"/>
            <a:t> </a:t>
          </a:r>
          <a:r>
            <a:rPr lang="en-US" sz="1600" dirty="0" err="1" smtClean="0"/>
            <a:t>móc</a:t>
          </a:r>
          <a:r>
            <a:rPr lang="en-US" sz="1600" dirty="0" smtClean="0"/>
            <a:t>, </a:t>
          </a:r>
          <a:r>
            <a:rPr lang="en-US" sz="1600" dirty="0" err="1" smtClean="0"/>
            <a:t>nhà</a:t>
          </a:r>
          <a:r>
            <a:rPr lang="en-US" sz="1600" dirty="0" smtClean="0"/>
            <a:t> </a:t>
          </a:r>
          <a:r>
            <a:rPr lang="en-US" sz="1600" dirty="0" err="1" smtClean="0"/>
            <a:t>cửa</a:t>
          </a:r>
          <a:endParaRPr lang="en-US" sz="1600" dirty="0"/>
        </a:p>
      </dgm:t>
    </dgm:pt>
    <dgm:pt modelId="{4152C145-A07C-4744-8EC1-68F1543B808E}" type="parTrans" cxnId="{824C681D-E56D-4384-AE41-F32D63CAB1AF}">
      <dgm:prSet/>
      <dgm:spPr/>
      <dgm:t>
        <a:bodyPr/>
        <a:lstStyle/>
        <a:p>
          <a:endParaRPr lang="en-US"/>
        </a:p>
      </dgm:t>
    </dgm:pt>
    <dgm:pt modelId="{96748A4C-59EE-477C-939E-1D97D21E0FEB}" type="sibTrans" cxnId="{824C681D-E56D-4384-AE41-F32D63CAB1AF}">
      <dgm:prSet/>
      <dgm:spPr/>
      <dgm:t>
        <a:bodyPr/>
        <a:lstStyle/>
        <a:p>
          <a:endParaRPr lang="en-US"/>
        </a:p>
      </dgm:t>
    </dgm:pt>
    <dgm:pt modelId="{69C3AEFB-0853-47BA-8B94-80B536A675B2}">
      <dgm:prSet custT="1"/>
      <dgm:spPr/>
      <dgm:t>
        <a:bodyPr/>
        <a:lstStyle/>
        <a:p>
          <a:r>
            <a:rPr lang="en-US" sz="1600" dirty="0" err="1" smtClean="0"/>
            <a:t>Các</a:t>
          </a:r>
          <a:r>
            <a:rPr lang="en-US" sz="1600" dirty="0" smtClean="0"/>
            <a:t> </a:t>
          </a:r>
          <a:r>
            <a:rPr lang="en-US" sz="1600" dirty="0" err="1" smtClean="0"/>
            <a:t>khoản</a:t>
          </a:r>
          <a:r>
            <a:rPr lang="en-US" sz="1600" dirty="0" smtClean="0"/>
            <a:t> </a:t>
          </a:r>
          <a:r>
            <a:rPr lang="en-US" sz="1600" dirty="0" err="1" smtClean="0"/>
            <a:t>phải</a:t>
          </a:r>
          <a:r>
            <a:rPr lang="en-US" sz="1600" dirty="0" smtClean="0"/>
            <a:t> </a:t>
          </a:r>
          <a:r>
            <a:rPr lang="en-US" sz="1600" dirty="0" err="1" smtClean="0"/>
            <a:t>trả</a:t>
          </a:r>
          <a:endParaRPr lang="en-US" sz="1600" dirty="0" smtClean="0"/>
        </a:p>
      </dgm:t>
    </dgm:pt>
    <dgm:pt modelId="{7142C5E7-6A0B-4025-A530-68A9D534F7E8}" type="parTrans" cxnId="{1B838DEB-D772-4895-9544-A6730E69E04E}">
      <dgm:prSet/>
      <dgm:spPr/>
      <dgm:t>
        <a:bodyPr/>
        <a:lstStyle/>
        <a:p>
          <a:endParaRPr lang="en-US"/>
        </a:p>
      </dgm:t>
    </dgm:pt>
    <dgm:pt modelId="{135F8D10-A426-4685-B1F3-39DFC219A8FC}" type="sibTrans" cxnId="{1B838DEB-D772-4895-9544-A6730E69E04E}">
      <dgm:prSet/>
      <dgm:spPr/>
      <dgm:t>
        <a:bodyPr/>
        <a:lstStyle/>
        <a:p>
          <a:endParaRPr lang="en-US"/>
        </a:p>
      </dgm:t>
    </dgm:pt>
    <dgm:pt modelId="{D0D19DA9-00A7-432E-A351-C6B4EDBC210A}">
      <dgm:prSet custT="1"/>
      <dgm:spPr/>
      <dgm:t>
        <a:bodyPr/>
        <a:lstStyle/>
        <a:p>
          <a:r>
            <a:rPr lang="en-US" sz="1600" dirty="0" err="1" smtClean="0"/>
            <a:t>Các</a:t>
          </a:r>
          <a:r>
            <a:rPr lang="en-US" sz="1600" dirty="0" smtClean="0"/>
            <a:t> </a:t>
          </a:r>
          <a:r>
            <a:rPr lang="en-US" sz="1600" dirty="0" err="1" smtClean="0"/>
            <a:t>quỹ</a:t>
          </a:r>
          <a:r>
            <a:rPr lang="en-US" sz="1600" dirty="0" smtClean="0"/>
            <a:t> </a:t>
          </a:r>
          <a:r>
            <a:rPr lang="en-US" sz="1600" dirty="0" err="1" smtClean="0"/>
            <a:t>đặc</a:t>
          </a:r>
          <a:r>
            <a:rPr lang="en-US" sz="1600" dirty="0" smtClean="0"/>
            <a:t> </a:t>
          </a:r>
          <a:r>
            <a:rPr lang="en-US" sz="1600" dirty="0" err="1" smtClean="0"/>
            <a:t>thù</a:t>
          </a:r>
          <a:endParaRPr lang="en-US" sz="1600" dirty="0" smtClean="0"/>
        </a:p>
      </dgm:t>
    </dgm:pt>
    <dgm:pt modelId="{FEE36849-C264-4740-AEB6-8DBBFFA6E0EF}" type="sibTrans" cxnId="{743BA06A-D3E4-470D-B90E-20544AF50DE3}">
      <dgm:prSet/>
      <dgm:spPr/>
      <dgm:t>
        <a:bodyPr/>
        <a:lstStyle/>
        <a:p>
          <a:endParaRPr lang="en-US"/>
        </a:p>
      </dgm:t>
    </dgm:pt>
    <dgm:pt modelId="{5E4C7E0B-1FAD-439D-8911-C5E842A482A6}" type="parTrans" cxnId="{743BA06A-D3E4-470D-B90E-20544AF50DE3}">
      <dgm:prSet/>
      <dgm:spPr/>
      <dgm:t>
        <a:bodyPr/>
        <a:lstStyle/>
        <a:p>
          <a:endParaRPr lang="en-US"/>
        </a:p>
      </dgm:t>
    </dgm:pt>
    <dgm:pt modelId="{E3658A02-5A0C-460B-A052-6FB186EC667B}">
      <dgm:prSet custT="1"/>
      <dgm:spPr/>
      <dgm:t>
        <a:bodyPr/>
        <a:lstStyle/>
        <a:p>
          <a:r>
            <a:rPr lang="en-US" sz="1600" dirty="0" err="1" smtClean="0"/>
            <a:t>Tài</a:t>
          </a:r>
          <a:r>
            <a:rPr lang="en-US" sz="1600" dirty="0" smtClean="0"/>
            <a:t> </a:t>
          </a:r>
          <a:r>
            <a:rPr lang="en-US" sz="1600" dirty="0" err="1" smtClean="0"/>
            <a:t>sản</a:t>
          </a:r>
          <a:r>
            <a:rPr lang="en-US" sz="1600" dirty="0" smtClean="0"/>
            <a:t> </a:t>
          </a:r>
          <a:r>
            <a:rPr lang="en-US" sz="1600" dirty="0" err="1" smtClean="0"/>
            <a:t>thuần</a:t>
          </a:r>
          <a:r>
            <a:rPr lang="en-US" sz="1600" dirty="0" smtClean="0"/>
            <a:t>: </a:t>
          </a:r>
          <a:r>
            <a:rPr lang="en-US" sz="1600" dirty="0" err="1" smtClean="0"/>
            <a:t>Nguồn</a:t>
          </a:r>
          <a:r>
            <a:rPr lang="en-US" sz="1600" dirty="0" smtClean="0"/>
            <a:t> </a:t>
          </a:r>
          <a:r>
            <a:rPr lang="en-US" sz="1600" dirty="0" err="1" smtClean="0"/>
            <a:t>vốn</a:t>
          </a:r>
          <a:r>
            <a:rPr lang="en-US" sz="1600" dirty="0" smtClean="0"/>
            <a:t> </a:t>
          </a:r>
          <a:r>
            <a:rPr lang="en-US" sz="1600" dirty="0" err="1" smtClean="0"/>
            <a:t>kinh</a:t>
          </a:r>
          <a:r>
            <a:rPr lang="en-US" sz="1600" dirty="0" smtClean="0"/>
            <a:t> </a:t>
          </a:r>
          <a:r>
            <a:rPr lang="en-US" sz="1600" dirty="0" err="1" smtClean="0"/>
            <a:t>doanh</a:t>
          </a:r>
          <a:r>
            <a:rPr lang="en-US" sz="1600" dirty="0" smtClean="0"/>
            <a:t>, </a:t>
          </a:r>
          <a:r>
            <a:rPr lang="en-US" sz="1600" dirty="0" err="1" smtClean="0"/>
            <a:t>thặng</a:t>
          </a:r>
          <a:r>
            <a:rPr lang="en-US" sz="1600" dirty="0" smtClean="0"/>
            <a:t> </a:t>
          </a:r>
          <a:r>
            <a:rPr lang="en-US" sz="1600" dirty="0" err="1" smtClean="0"/>
            <a:t>dư</a:t>
          </a:r>
          <a:r>
            <a:rPr lang="en-US" sz="1600" dirty="0" smtClean="0"/>
            <a:t> </a:t>
          </a:r>
          <a:r>
            <a:rPr lang="en-US" sz="1600" dirty="0" err="1" smtClean="0"/>
            <a:t>thâm</a:t>
          </a:r>
          <a:r>
            <a:rPr lang="en-US" sz="1600" dirty="0" smtClean="0"/>
            <a:t> </a:t>
          </a:r>
          <a:r>
            <a:rPr lang="en-US" sz="1600" dirty="0" err="1" smtClean="0"/>
            <a:t>hụt</a:t>
          </a:r>
          <a:r>
            <a:rPr lang="en-US" sz="1600" dirty="0" smtClean="0"/>
            <a:t>, </a:t>
          </a:r>
          <a:r>
            <a:rPr lang="en-US" sz="1600" dirty="0" err="1" smtClean="0"/>
            <a:t>quỹ</a:t>
          </a:r>
          <a:endParaRPr lang="en-US" sz="2900" dirty="0" smtClean="0"/>
        </a:p>
      </dgm:t>
    </dgm:pt>
    <dgm:pt modelId="{20D293EA-1948-4E33-A192-F383B9C2E534}" type="parTrans" cxnId="{A538E4D0-D7D5-4439-A56B-4739A7128E47}">
      <dgm:prSet/>
      <dgm:spPr/>
      <dgm:t>
        <a:bodyPr/>
        <a:lstStyle/>
        <a:p>
          <a:endParaRPr lang="en-US"/>
        </a:p>
      </dgm:t>
    </dgm:pt>
    <dgm:pt modelId="{FE8E313E-B776-47D8-9BAF-44FAB1460D1B}" type="sibTrans" cxnId="{A538E4D0-D7D5-4439-A56B-4739A7128E47}">
      <dgm:prSet/>
      <dgm:spPr/>
      <dgm:t>
        <a:bodyPr/>
        <a:lstStyle/>
        <a:p>
          <a:endParaRPr lang="en-US"/>
        </a:p>
      </dgm:t>
    </dgm:pt>
    <dgm:pt modelId="{17CD61FB-B77C-4053-9AB4-32E0F89A5685}" type="pres">
      <dgm:prSet presAssocID="{DE08205C-37B0-4D59-B2DD-B2B6179269DC}" presName="diagram" presStyleCnt="0">
        <dgm:presLayoutVars>
          <dgm:chPref val="1"/>
          <dgm:dir/>
          <dgm:animOne val="branch"/>
          <dgm:animLvl val="lvl"/>
          <dgm:resizeHandles/>
        </dgm:presLayoutVars>
      </dgm:prSet>
      <dgm:spPr/>
      <dgm:t>
        <a:bodyPr/>
        <a:lstStyle/>
        <a:p>
          <a:endParaRPr lang="en-US"/>
        </a:p>
      </dgm:t>
    </dgm:pt>
    <dgm:pt modelId="{012368FE-5341-4EDF-943D-B6DB55C2D7EE}" type="pres">
      <dgm:prSet presAssocID="{BAC380E9-7932-40C6-8805-06DB25B0CDC0}" presName="root" presStyleCnt="0"/>
      <dgm:spPr/>
    </dgm:pt>
    <dgm:pt modelId="{52DA7355-B5AA-49ED-BBB1-BFCDD10C6DE1}" type="pres">
      <dgm:prSet presAssocID="{BAC380E9-7932-40C6-8805-06DB25B0CDC0}" presName="rootComposite" presStyleCnt="0"/>
      <dgm:spPr/>
    </dgm:pt>
    <dgm:pt modelId="{06117CFA-2DA3-41D0-91ED-BC76E968B46B}" type="pres">
      <dgm:prSet presAssocID="{BAC380E9-7932-40C6-8805-06DB25B0CDC0}" presName="rootText" presStyleLbl="node1" presStyleIdx="0" presStyleCnt="3"/>
      <dgm:spPr/>
      <dgm:t>
        <a:bodyPr/>
        <a:lstStyle/>
        <a:p>
          <a:endParaRPr lang="en-US"/>
        </a:p>
      </dgm:t>
    </dgm:pt>
    <dgm:pt modelId="{6ACBAC9B-4DDD-4BE0-8FA8-9A1BBA812FC0}" type="pres">
      <dgm:prSet presAssocID="{BAC380E9-7932-40C6-8805-06DB25B0CDC0}" presName="rootConnector" presStyleLbl="node1" presStyleIdx="0" presStyleCnt="3"/>
      <dgm:spPr/>
      <dgm:t>
        <a:bodyPr/>
        <a:lstStyle/>
        <a:p>
          <a:endParaRPr lang="en-US"/>
        </a:p>
      </dgm:t>
    </dgm:pt>
    <dgm:pt modelId="{BDBA8D02-4103-41C9-BD35-6732367CCDC1}" type="pres">
      <dgm:prSet presAssocID="{BAC380E9-7932-40C6-8805-06DB25B0CDC0}" presName="childShape" presStyleCnt="0"/>
      <dgm:spPr/>
    </dgm:pt>
    <dgm:pt modelId="{3796C85B-7D35-4FAF-8787-56845DD990A5}" type="pres">
      <dgm:prSet presAssocID="{702C615D-FE29-4D80-A485-0D2382967686}" presName="Name13" presStyleLbl="parChTrans1D2" presStyleIdx="0" presStyleCnt="8"/>
      <dgm:spPr/>
      <dgm:t>
        <a:bodyPr/>
        <a:lstStyle/>
        <a:p>
          <a:endParaRPr lang="en-US"/>
        </a:p>
      </dgm:t>
    </dgm:pt>
    <dgm:pt modelId="{28160FAD-0E85-4664-818F-3A22CF1E67F9}" type="pres">
      <dgm:prSet presAssocID="{2D512CEA-44B5-491E-B4DB-437BB706FADF}" presName="childText" presStyleLbl="bgAcc1" presStyleIdx="0" presStyleCnt="8" custLinFactNeighborX="3149" custLinFactNeighborY="-3960">
        <dgm:presLayoutVars>
          <dgm:bulletEnabled val="1"/>
        </dgm:presLayoutVars>
      </dgm:prSet>
      <dgm:spPr>
        <a:prstGeom prst="flowChartPunchedTape">
          <a:avLst/>
        </a:prstGeom>
      </dgm:spPr>
      <dgm:t>
        <a:bodyPr/>
        <a:lstStyle/>
        <a:p>
          <a:endParaRPr lang="en-US"/>
        </a:p>
      </dgm:t>
    </dgm:pt>
    <dgm:pt modelId="{67693A15-DBB2-4CBC-B974-1FCB30C078ED}" type="pres">
      <dgm:prSet presAssocID="{F2A75A3E-3D57-4DD6-888C-EDD0566D8237}" presName="Name13" presStyleLbl="parChTrans1D2" presStyleIdx="1" presStyleCnt="8"/>
      <dgm:spPr/>
      <dgm:t>
        <a:bodyPr/>
        <a:lstStyle/>
        <a:p>
          <a:endParaRPr lang="en-US"/>
        </a:p>
      </dgm:t>
    </dgm:pt>
    <dgm:pt modelId="{9E1FDFF6-C0E7-4938-A26B-B31F8B3E7497}" type="pres">
      <dgm:prSet presAssocID="{C80B6B2E-0DEF-4432-B81E-A893A04882B7}" presName="childText" presStyleLbl="bgAcc1" presStyleIdx="1" presStyleCnt="8">
        <dgm:presLayoutVars>
          <dgm:bulletEnabled val="1"/>
        </dgm:presLayoutVars>
      </dgm:prSet>
      <dgm:spPr>
        <a:prstGeom prst="flowChartPunchedTape">
          <a:avLst/>
        </a:prstGeom>
      </dgm:spPr>
      <dgm:t>
        <a:bodyPr/>
        <a:lstStyle/>
        <a:p>
          <a:endParaRPr lang="en-US"/>
        </a:p>
      </dgm:t>
    </dgm:pt>
    <dgm:pt modelId="{5D049ADB-0FBF-4F59-8656-A9A068657707}" type="pres">
      <dgm:prSet presAssocID="{4152C145-A07C-4744-8EC1-68F1543B808E}" presName="Name13" presStyleLbl="parChTrans1D2" presStyleIdx="2" presStyleCnt="8"/>
      <dgm:spPr/>
      <dgm:t>
        <a:bodyPr/>
        <a:lstStyle/>
        <a:p>
          <a:endParaRPr lang="en-US"/>
        </a:p>
      </dgm:t>
    </dgm:pt>
    <dgm:pt modelId="{3A9B3BFE-B39A-42B0-9964-CD26B581CE65}" type="pres">
      <dgm:prSet presAssocID="{0BCCEF8A-F786-4B33-B163-10BA00F31385}" presName="childText" presStyleLbl="bgAcc1" presStyleIdx="2" presStyleCnt="8" custLinFactNeighborX="-2255" custLinFactNeighborY="-3218">
        <dgm:presLayoutVars>
          <dgm:bulletEnabled val="1"/>
        </dgm:presLayoutVars>
      </dgm:prSet>
      <dgm:spPr>
        <a:prstGeom prst="flowChartPunchedTape">
          <a:avLst/>
        </a:prstGeom>
      </dgm:spPr>
      <dgm:t>
        <a:bodyPr/>
        <a:lstStyle/>
        <a:p>
          <a:endParaRPr lang="en-US"/>
        </a:p>
      </dgm:t>
    </dgm:pt>
    <dgm:pt modelId="{99A28181-41C1-4AEC-B264-5FCAFB0AFF86}" type="pres">
      <dgm:prSet presAssocID="{11548860-D835-4453-87A2-3627E9391F49}" presName="Name13" presStyleLbl="parChTrans1D2" presStyleIdx="3" presStyleCnt="8"/>
      <dgm:spPr/>
      <dgm:t>
        <a:bodyPr/>
        <a:lstStyle/>
        <a:p>
          <a:endParaRPr lang="en-US"/>
        </a:p>
      </dgm:t>
    </dgm:pt>
    <dgm:pt modelId="{4F44F460-7DF2-4570-96C6-BD12139441BF}" type="pres">
      <dgm:prSet presAssocID="{B72C0EB0-2E6A-4C21-9A45-0A99D7E675F6}" presName="childText" presStyleLbl="bgAcc1" presStyleIdx="3" presStyleCnt="8">
        <dgm:presLayoutVars>
          <dgm:bulletEnabled val="1"/>
        </dgm:presLayoutVars>
      </dgm:prSet>
      <dgm:spPr>
        <a:prstGeom prst="flowChartPunchedTape">
          <a:avLst/>
        </a:prstGeom>
      </dgm:spPr>
      <dgm:t>
        <a:bodyPr/>
        <a:lstStyle/>
        <a:p>
          <a:endParaRPr lang="en-US"/>
        </a:p>
      </dgm:t>
    </dgm:pt>
    <dgm:pt modelId="{2B453FBA-B1C9-4A77-A868-721A35D1B457}" type="pres">
      <dgm:prSet presAssocID="{2EE6F647-77A9-45ED-9FB1-52C51E4F5AEA}" presName="root" presStyleCnt="0"/>
      <dgm:spPr/>
    </dgm:pt>
    <dgm:pt modelId="{04354EAC-DC62-470A-81BA-AA3610293AFB}" type="pres">
      <dgm:prSet presAssocID="{2EE6F647-77A9-45ED-9FB1-52C51E4F5AEA}" presName="rootComposite" presStyleCnt="0"/>
      <dgm:spPr/>
    </dgm:pt>
    <dgm:pt modelId="{0C134C54-9468-4356-9A9A-A9C560D4DACA}" type="pres">
      <dgm:prSet presAssocID="{2EE6F647-77A9-45ED-9FB1-52C51E4F5AEA}" presName="rootText" presStyleLbl="node1" presStyleIdx="1" presStyleCnt="3"/>
      <dgm:spPr>
        <a:prstGeom prst="mathEqual">
          <a:avLst/>
        </a:prstGeom>
      </dgm:spPr>
      <dgm:t>
        <a:bodyPr/>
        <a:lstStyle/>
        <a:p>
          <a:endParaRPr lang="en-US"/>
        </a:p>
      </dgm:t>
    </dgm:pt>
    <dgm:pt modelId="{C46D926C-CDFE-4567-B7B3-87F034B84E06}" type="pres">
      <dgm:prSet presAssocID="{2EE6F647-77A9-45ED-9FB1-52C51E4F5AEA}" presName="rootConnector" presStyleLbl="node1" presStyleIdx="1" presStyleCnt="3"/>
      <dgm:spPr/>
      <dgm:t>
        <a:bodyPr/>
        <a:lstStyle/>
        <a:p>
          <a:endParaRPr lang="en-US"/>
        </a:p>
      </dgm:t>
    </dgm:pt>
    <dgm:pt modelId="{B1FC264A-5AB5-499D-ADC8-23324D12518B}" type="pres">
      <dgm:prSet presAssocID="{2EE6F647-77A9-45ED-9FB1-52C51E4F5AEA}" presName="childShape" presStyleCnt="0"/>
      <dgm:spPr/>
    </dgm:pt>
    <dgm:pt modelId="{2221C851-C43A-49A9-92D2-8209AAA6C444}" type="pres">
      <dgm:prSet presAssocID="{75BAB844-988F-44F6-BF85-3DFC5A050040}" presName="root" presStyleCnt="0"/>
      <dgm:spPr/>
    </dgm:pt>
    <dgm:pt modelId="{7A902259-5D1B-42A6-B776-4BC512A89795}" type="pres">
      <dgm:prSet presAssocID="{75BAB844-988F-44F6-BF85-3DFC5A050040}" presName="rootComposite" presStyleCnt="0"/>
      <dgm:spPr/>
    </dgm:pt>
    <dgm:pt modelId="{6A8220E3-651D-4188-93C1-4A472ABA1AC9}" type="pres">
      <dgm:prSet presAssocID="{75BAB844-988F-44F6-BF85-3DFC5A050040}" presName="rootText" presStyleLbl="node1" presStyleIdx="2" presStyleCnt="3"/>
      <dgm:spPr/>
      <dgm:t>
        <a:bodyPr/>
        <a:lstStyle/>
        <a:p>
          <a:endParaRPr lang="en-US"/>
        </a:p>
      </dgm:t>
    </dgm:pt>
    <dgm:pt modelId="{18595381-0969-4BAB-B1A3-97B4BFDE6D89}" type="pres">
      <dgm:prSet presAssocID="{75BAB844-988F-44F6-BF85-3DFC5A050040}" presName="rootConnector" presStyleLbl="node1" presStyleIdx="2" presStyleCnt="3"/>
      <dgm:spPr/>
      <dgm:t>
        <a:bodyPr/>
        <a:lstStyle/>
        <a:p>
          <a:endParaRPr lang="en-US"/>
        </a:p>
      </dgm:t>
    </dgm:pt>
    <dgm:pt modelId="{031594CF-82DB-4F68-91D0-FA679D7BC872}" type="pres">
      <dgm:prSet presAssocID="{75BAB844-988F-44F6-BF85-3DFC5A050040}" presName="childShape" presStyleCnt="0"/>
      <dgm:spPr/>
    </dgm:pt>
    <dgm:pt modelId="{8DB3E404-FF66-42B8-92CF-AC9711839CB7}" type="pres">
      <dgm:prSet presAssocID="{648157A1-7DB3-4BDC-9272-017000C29B70}" presName="Name13" presStyleLbl="parChTrans1D2" presStyleIdx="4" presStyleCnt="8"/>
      <dgm:spPr/>
      <dgm:t>
        <a:bodyPr/>
        <a:lstStyle/>
        <a:p>
          <a:endParaRPr lang="en-US"/>
        </a:p>
      </dgm:t>
    </dgm:pt>
    <dgm:pt modelId="{BA67BF28-9C12-406F-B968-0AA2FA6FED0A}" type="pres">
      <dgm:prSet presAssocID="{A20493E5-5CB5-49E3-B9CA-4A48DAA17794}" presName="childText" presStyleLbl="bgAcc1" presStyleIdx="4" presStyleCnt="8" custLinFactNeighborX="-2654" custLinFactNeighborY="-3226">
        <dgm:presLayoutVars>
          <dgm:bulletEnabled val="1"/>
        </dgm:presLayoutVars>
      </dgm:prSet>
      <dgm:spPr>
        <a:prstGeom prst="flowChartPunchedTape">
          <a:avLst/>
        </a:prstGeom>
      </dgm:spPr>
      <dgm:t>
        <a:bodyPr/>
        <a:lstStyle/>
        <a:p>
          <a:endParaRPr lang="en-US"/>
        </a:p>
      </dgm:t>
    </dgm:pt>
    <dgm:pt modelId="{4347B4FE-0F98-4A53-93CB-629437BE3E65}" type="pres">
      <dgm:prSet presAssocID="{5E4C7E0B-1FAD-439D-8911-C5E842A482A6}" presName="Name13" presStyleLbl="parChTrans1D2" presStyleIdx="5" presStyleCnt="8"/>
      <dgm:spPr/>
      <dgm:t>
        <a:bodyPr/>
        <a:lstStyle/>
        <a:p>
          <a:endParaRPr lang="en-US"/>
        </a:p>
      </dgm:t>
    </dgm:pt>
    <dgm:pt modelId="{BDB9C8EB-9A03-4936-AACB-B39D085EBFA7}" type="pres">
      <dgm:prSet presAssocID="{D0D19DA9-00A7-432E-A351-C6B4EDBC210A}" presName="childText" presStyleLbl="bgAcc1" presStyleIdx="5" presStyleCnt="8" custLinFactNeighborX="-1327" custLinFactNeighborY="-3960">
        <dgm:presLayoutVars>
          <dgm:bulletEnabled val="1"/>
        </dgm:presLayoutVars>
      </dgm:prSet>
      <dgm:spPr>
        <a:prstGeom prst="flowChartPunchedTape">
          <a:avLst/>
        </a:prstGeom>
      </dgm:spPr>
      <dgm:t>
        <a:bodyPr/>
        <a:lstStyle/>
        <a:p>
          <a:endParaRPr lang="en-US"/>
        </a:p>
      </dgm:t>
    </dgm:pt>
    <dgm:pt modelId="{CD3E2DC5-8AF9-4536-8A96-C23A631AB1E6}" type="pres">
      <dgm:prSet presAssocID="{7142C5E7-6A0B-4025-A530-68A9D534F7E8}" presName="Name13" presStyleLbl="parChTrans1D2" presStyleIdx="6" presStyleCnt="8"/>
      <dgm:spPr/>
      <dgm:t>
        <a:bodyPr/>
        <a:lstStyle/>
        <a:p>
          <a:endParaRPr lang="en-US"/>
        </a:p>
      </dgm:t>
    </dgm:pt>
    <dgm:pt modelId="{D2E8A431-B426-4682-A0A7-72FEC29B1DA9}" type="pres">
      <dgm:prSet presAssocID="{69C3AEFB-0853-47BA-8B94-80B536A675B2}" presName="childText" presStyleLbl="bgAcc1" presStyleIdx="6" presStyleCnt="8">
        <dgm:presLayoutVars>
          <dgm:bulletEnabled val="1"/>
        </dgm:presLayoutVars>
      </dgm:prSet>
      <dgm:spPr>
        <a:prstGeom prst="flowChartPunchedTape">
          <a:avLst/>
        </a:prstGeom>
      </dgm:spPr>
      <dgm:t>
        <a:bodyPr/>
        <a:lstStyle/>
        <a:p>
          <a:endParaRPr lang="en-US"/>
        </a:p>
      </dgm:t>
    </dgm:pt>
    <dgm:pt modelId="{E9C9472F-4A36-44F4-8E08-F1BB4109AB05}" type="pres">
      <dgm:prSet presAssocID="{20D293EA-1948-4E33-A192-F383B9C2E534}" presName="Name13" presStyleLbl="parChTrans1D2" presStyleIdx="7" presStyleCnt="8"/>
      <dgm:spPr/>
      <dgm:t>
        <a:bodyPr/>
        <a:lstStyle/>
        <a:p>
          <a:endParaRPr lang="en-US"/>
        </a:p>
      </dgm:t>
    </dgm:pt>
    <dgm:pt modelId="{0FCD2965-AD68-4778-B98E-67FED77CFD97}" type="pres">
      <dgm:prSet presAssocID="{E3658A02-5A0C-460B-A052-6FB186EC667B}" presName="childText" presStyleLbl="bgAcc1" presStyleIdx="7" presStyleCnt="8" custScaleX="173516" custLinFactNeighborX="-1327" custLinFactNeighborY="-3960">
        <dgm:presLayoutVars>
          <dgm:bulletEnabled val="1"/>
        </dgm:presLayoutVars>
      </dgm:prSet>
      <dgm:spPr>
        <a:prstGeom prst="flowChartPunchedTape">
          <a:avLst/>
        </a:prstGeom>
      </dgm:spPr>
      <dgm:t>
        <a:bodyPr/>
        <a:lstStyle/>
        <a:p>
          <a:endParaRPr lang="en-US"/>
        </a:p>
      </dgm:t>
    </dgm:pt>
  </dgm:ptLst>
  <dgm:cxnLst>
    <dgm:cxn modelId="{7A1AB969-DD68-48B6-93C6-4704BF79CAB4}" type="presOf" srcId="{69C3AEFB-0853-47BA-8B94-80B536A675B2}" destId="{D2E8A431-B426-4682-A0A7-72FEC29B1DA9}" srcOrd="0" destOrd="0" presId="urn:microsoft.com/office/officeart/2005/8/layout/hierarchy3"/>
    <dgm:cxn modelId="{93916825-BB25-462C-9F96-650D1399B26E}" srcId="{DE08205C-37B0-4D59-B2DD-B2B6179269DC}" destId="{BAC380E9-7932-40C6-8805-06DB25B0CDC0}" srcOrd="0" destOrd="0" parTransId="{729126E8-BFD5-42FA-B780-913C9771FFE8}" sibTransId="{E443F798-EDEB-478C-A294-18E46D6C9D5A}"/>
    <dgm:cxn modelId="{A538E4D0-D7D5-4439-A56B-4739A7128E47}" srcId="{75BAB844-988F-44F6-BF85-3DFC5A050040}" destId="{E3658A02-5A0C-460B-A052-6FB186EC667B}" srcOrd="3" destOrd="0" parTransId="{20D293EA-1948-4E33-A192-F383B9C2E534}" sibTransId="{FE8E313E-B776-47D8-9BAF-44FAB1460D1B}"/>
    <dgm:cxn modelId="{C7D24828-0464-46F2-B537-3F5F4665D2B1}" type="presOf" srcId="{5E4C7E0B-1FAD-439D-8911-C5E842A482A6}" destId="{4347B4FE-0F98-4A53-93CB-629437BE3E65}" srcOrd="0" destOrd="0" presId="urn:microsoft.com/office/officeart/2005/8/layout/hierarchy3"/>
    <dgm:cxn modelId="{ACBE5F30-5EDF-4FC2-9182-A6E021675A31}" type="presOf" srcId="{2EE6F647-77A9-45ED-9FB1-52C51E4F5AEA}" destId="{C46D926C-CDFE-4567-B7B3-87F034B84E06}" srcOrd="1" destOrd="0" presId="urn:microsoft.com/office/officeart/2005/8/layout/hierarchy3"/>
    <dgm:cxn modelId="{24CD6E71-A33C-4F70-AB10-EAF40CD43760}" type="presOf" srcId="{E3658A02-5A0C-460B-A052-6FB186EC667B}" destId="{0FCD2965-AD68-4778-B98E-67FED77CFD97}" srcOrd="0" destOrd="0" presId="urn:microsoft.com/office/officeart/2005/8/layout/hierarchy3"/>
    <dgm:cxn modelId="{8E68FEA8-EC31-4D28-B62C-C9E6F6540BEA}" type="presOf" srcId="{702C615D-FE29-4D80-A485-0D2382967686}" destId="{3796C85B-7D35-4FAF-8787-56845DD990A5}" srcOrd="0" destOrd="0" presId="urn:microsoft.com/office/officeart/2005/8/layout/hierarchy3"/>
    <dgm:cxn modelId="{7B587369-0969-435B-BA81-FF894D351204}" type="presOf" srcId="{75BAB844-988F-44F6-BF85-3DFC5A050040}" destId="{6A8220E3-651D-4188-93C1-4A472ABA1AC9}" srcOrd="0" destOrd="0" presId="urn:microsoft.com/office/officeart/2005/8/layout/hierarchy3"/>
    <dgm:cxn modelId="{DEA63EFD-4C67-4C3D-8769-1AB761EF7503}" srcId="{BAC380E9-7932-40C6-8805-06DB25B0CDC0}" destId="{B72C0EB0-2E6A-4C21-9A45-0A99D7E675F6}" srcOrd="3" destOrd="0" parTransId="{11548860-D835-4453-87A2-3627E9391F49}" sibTransId="{87DBC80B-B049-41AF-BB3E-D37F8474EE57}"/>
    <dgm:cxn modelId="{4256448A-CE05-4B65-BBFC-EFE9F717988C}" type="presOf" srcId="{C80B6B2E-0DEF-4432-B81E-A893A04882B7}" destId="{9E1FDFF6-C0E7-4938-A26B-B31F8B3E7497}" srcOrd="0" destOrd="0" presId="urn:microsoft.com/office/officeart/2005/8/layout/hierarchy3"/>
    <dgm:cxn modelId="{50F96A63-A1FE-4FC9-915A-DCD9701AE296}" type="presOf" srcId="{B72C0EB0-2E6A-4C21-9A45-0A99D7E675F6}" destId="{4F44F460-7DF2-4570-96C6-BD12139441BF}" srcOrd="0" destOrd="0" presId="urn:microsoft.com/office/officeart/2005/8/layout/hierarchy3"/>
    <dgm:cxn modelId="{86440076-4B4E-40E1-98E3-A8449474A02C}" type="presOf" srcId="{2D512CEA-44B5-491E-B4DB-437BB706FADF}" destId="{28160FAD-0E85-4664-818F-3A22CF1E67F9}" srcOrd="0" destOrd="0" presId="urn:microsoft.com/office/officeart/2005/8/layout/hierarchy3"/>
    <dgm:cxn modelId="{58F4D76E-D506-4606-B360-42F03992FC57}" type="presOf" srcId="{7142C5E7-6A0B-4025-A530-68A9D534F7E8}" destId="{CD3E2DC5-8AF9-4536-8A96-C23A631AB1E6}" srcOrd="0" destOrd="0" presId="urn:microsoft.com/office/officeart/2005/8/layout/hierarchy3"/>
    <dgm:cxn modelId="{C7923FC1-4215-4F29-B730-AA6B14F372D4}" type="presOf" srcId="{DE08205C-37B0-4D59-B2DD-B2B6179269DC}" destId="{17CD61FB-B77C-4053-9AB4-32E0F89A5685}" srcOrd="0" destOrd="0" presId="urn:microsoft.com/office/officeart/2005/8/layout/hierarchy3"/>
    <dgm:cxn modelId="{3405D17F-785D-4741-B9DE-6C56FF6AF87E}" type="presOf" srcId="{A20493E5-5CB5-49E3-B9CA-4A48DAA17794}" destId="{BA67BF28-9C12-406F-B968-0AA2FA6FED0A}" srcOrd="0" destOrd="0" presId="urn:microsoft.com/office/officeart/2005/8/layout/hierarchy3"/>
    <dgm:cxn modelId="{5F1BAF46-0D1C-4937-ABA4-B8D9F4ED11DE}" type="presOf" srcId="{BAC380E9-7932-40C6-8805-06DB25B0CDC0}" destId="{6ACBAC9B-4DDD-4BE0-8FA8-9A1BBA812FC0}" srcOrd="1" destOrd="0" presId="urn:microsoft.com/office/officeart/2005/8/layout/hierarchy3"/>
    <dgm:cxn modelId="{85E8EC5F-34E4-4FD9-856E-0E87DD09D192}" type="presOf" srcId="{2EE6F647-77A9-45ED-9FB1-52C51E4F5AEA}" destId="{0C134C54-9468-4356-9A9A-A9C560D4DACA}" srcOrd="0" destOrd="0" presId="urn:microsoft.com/office/officeart/2005/8/layout/hierarchy3"/>
    <dgm:cxn modelId="{207E6247-A929-4F3C-BB01-CC758A93831C}" type="presOf" srcId="{20D293EA-1948-4E33-A192-F383B9C2E534}" destId="{E9C9472F-4A36-44F4-8E08-F1BB4109AB05}" srcOrd="0" destOrd="0" presId="urn:microsoft.com/office/officeart/2005/8/layout/hierarchy3"/>
    <dgm:cxn modelId="{824C681D-E56D-4384-AE41-F32D63CAB1AF}" srcId="{BAC380E9-7932-40C6-8805-06DB25B0CDC0}" destId="{0BCCEF8A-F786-4B33-B163-10BA00F31385}" srcOrd="2" destOrd="0" parTransId="{4152C145-A07C-4744-8EC1-68F1543B808E}" sibTransId="{96748A4C-59EE-477C-939E-1D97D21E0FEB}"/>
    <dgm:cxn modelId="{8EB86F17-17FE-4C2E-91D0-5C264E1E0BB8}" srcId="{DE08205C-37B0-4D59-B2DD-B2B6179269DC}" destId="{2EE6F647-77A9-45ED-9FB1-52C51E4F5AEA}" srcOrd="1" destOrd="0" parTransId="{2D5D8E04-4D41-481D-9653-21E3B3841A27}" sibTransId="{02361819-461B-43EF-8445-437BA43379F4}"/>
    <dgm:cxn modelId="{A820FF44-E927-410A-AC68-7ED7BECA1854}" srcId="{BAC380E9-7932-40C6-8805-06DB25B0CDC0}" destId="{C80B6B2E-0DEF-4432-B81E-A893A04882B7}" srcOrd="1" destOrd="0" parTransId="{F2A75A3E-3D57-4DD6-888C-EDD0566D8237}" sibTransId="{4D359F1B-044B-43F7-9B76-F7D26BF1ACE0}"/>
    <dgm:cxn modelId="{F993B1C4-B6BF-458E-A55B-A46494F3BB25}" type="presOf" srcId="{75BAB844-988F-44F6-BF85-3DFC5A050040}" destId="{18595381-0969-4BAB-B1A3-97B4BFDE6D89}" srcOrd="1" destOrd="0" presId="urn:microsoft.com/office/officeart/2005/8/layout/hierarchy3"/>
    <dgm:cxn modelId="{E3574A2B-AE56-4202-B8A1-FFFC4F31A91C}" type="presOf" srcId="{F2A75A3E-3D57-4DD6-888C-EDD0566D8237}" destId="{67693A15-DBB2-4CBC-B974-1FCB30C078ED}" srcOrd="0" destOrd="0" presId="urn:microsoft.com/office/officeart/2005/8/layout/hierarchy3"/>
    <dgm:cxn modelId="{5F10BB22-6059-4088-AFB8-2F89FFE7D2E5}" type="presOf" srcId="{D0D19DA9-00A7-432E-A351-C6B4EDBC210A}" destId="{BDB9C8EB-9A03-4936-AACB-B39D085EBFA7}" srcOrd="0" destOrd="0" presId="urn:microsoft.com/office/officeart/2005/8/layout/hierarchy3"/>
    <dgm:cxn modelId="{4A84C33B-27CE-4714-973B-68C0B1A4F38A}" type="presOf" srcId="{BAC380E9-7932-40C6-8805-06DB25B0CDC0}" destId="{06117CFA-2DA3-41D0-91ED-BC76E968B46B}" srcOrd="0" destOrd="0" presId="urn:microsoft.com/office/officeart/2005/8/layout/hierarchy3"/>
    <dgm:cxn modelId="{1B838DEB-D772-4895-9544-A6730E69E04E}" srcId="{75BAB844-988F-44F6-BF85-3DFC5A050040}" destId="{69C3AEFB-0853-47BA-8B94-80B536A675B2}" srcOrd="2" destOrd="0" parTransId="{7142C5E7-6A0B-4025-A530-68A9D534F7E8}" sibTransId="{135F8D10-A426-4685-B1F3-39DFC219A8FC}"/>
    <dgm:cxn modelId="{8AC72AD8-7D0C-41A8-A1BF-BE28379A41FB}" type="presOf" srcId="{0BCCEF8A-F786-4B33-B163-10BA00F31385}" destId="{3A9B3BFE-B39A-42B0-9964-CD26B581CE65}" srcOrd="0" destOrd="0" presId="urn:microsoft.com/office/officeart/2005/8/layout/hierarchy3"/>
    <dgm:cxn modelId="{08890C12-A56B-4FA1-89A2-1893778A1C38}" type="presOf" srcId="{11548860-D835-4453-87A2-3627E9391F49}" destId="{99A28181-41C1-4AEC-B264-5FCAFB0AFF86}" srcOrd="0" destOrd="0" presId="urn:microsoft.com/office/officeart/2005/8/layout/hierarchy3"/>
    <dgm:cxn modelId="{078B6CE0-9C99-4E82-AD35-447CED8FECA7}" type="presOf" srcId="{4152C145-A07C-4744-8EC1-68F1543B808E}" destId="{5D049ADB-0FBF-4F59-8656-A9A068657707}" srcOrd="0" destOrd="0" presId="urn:microsoft.com/office/officeart/2005/8/layout/hierarchy3"/>
    <dgm:cxn modelId="{6F5F4F6F-C9FC-41A6-A21D-4D6F6476BFB4}" srcId="{DE08205C-37B0-4D59-B2DD-B2B6179269DC}" destId="{75BAB844-988F-44F6-BF85-3DFC5A050040}" srcOrd="2" destOrd="0" parTransId="{1724973E-BA7E-4045-A5ED-D78E2763BCDD}" sibTransId="{E26D0EF7-293E-49EF-B6A4-B14CCFC24539}"/>
    <dgm:cxn modelId="{743BA06A-D3E4-470D-B90E-20544AF50DE3}" srcId="{75BAB844-988F-44F6-BF85-3DFC5A050040}" destId="{D0D19DA9-00A7-432E-A351-C6B4EDBC210A}" srcOrd="1" destOrd="0" parTransId="{5E4C7E0B-1FAD-439D-8911-C5E842A482A6}" sibTransId="{FEE36849-C264-4740-AEB6-8DBBFFA6E0EF}"/>
    <dgm:cxn modelId="{65A19B3F-E1D8-4AC7-848C-47D84AEA8E70}" srcId="{BAC380E9-7932-40C6-8805-06DB25B0CDC0}" destId="{2D512CEA-44B5-491E-B4DB-437BB706FADF}" srcOrd="0" destOrd="0" parTransId="{702C615D-FE29-4D80-A485-0D2382967686}" sibTransId="{775F6400-FD0D-4392-A430-5A09162AD642}"/>
    <dgm:cxn modelId="{38D57AF8-72BB-4100-848A-049DC0A9E09C}" srcId="{75BAB844-988F-44F6-BF85-3DFC5A050040}" destId="{A20493E5-5CB5-49E3-B9CA-4A48DAA17794}" srcOrd="0" destOrd="0" parTransId="{648157A1-7DB3-4BDC-9272-017000C29B70}" sibTransId="{8174AABB-102D-48FB-BBBF-1BFA14792CE5}"/>
    <dgm:cxn modelId="{42DBCAB4-BFEA-40E4-870B-FD158B2DD57D}" type="presOf" srcId="{648157A1-7DB3-4BDC-9272-017000C29B70}" destId="{8DB3E404-FF66-42B8-92CF-AC9711839CB7}" srcOrd="0" destOrd="0" presId="urn:microsoft.com/office/officeart/2005/8/layout/hierarchy3"/>
    <dgm:cxn modelId="{4F006067-44A2-44BD-83AD-785C790AF15E}" type="presParOf" srcId="{17CD61FB-B77C-4053-9AB4-32E0F89A5685}" destId="{012368FE-5341-4EDF-943D-B6DB55C2D7EE}" srcOrd="0" destOrd="0" presId="urn:microsoft.com/office/officeart/2005/8/layout/hierarchy3"/>
    <dgm:cxn modelId="{0DE163A0-5DE7-4976-857A-062E59B52780}" type="presParOf" srcId="{012368FE-5341-4EDF-943D-B6DB55C2D7EE}" destId="{52DA7355-B5AA-49ED-BBB1-BFCDD10C6DE1}" srcOrd="0" destOrd="0" presId="urn:microsoft.com/office/officeart/2005/8/layout/hierarchy3"/>
    <dgm:cxn modelId="{30C23C90-AC50-4FF8-83DF-A90C8A06EB17}" type="presParOf" srcId="{52DA7355-B5AA-49ED-BBB1-BFCDD10C6DE1}" destId="{06117CFA-2DA3-41D0-91ED-BC76E968B46B}" srcOrd="0" destOrd="0" presId="urn:microsoft.com/office/officeart/2005/8/layout/hierarchy3"/>
    <dgm:cxn modelId="{0AF98900-2E15-433F-958D-85C5A5806D8B}" type="presParOf" srcId="{52DA7355-B5AA-49ED-BBB1-BFCDD10C6DE1}" destId="{6ACBAC9B-4DDD-4BE0-8FA8-9A1BBA812FC0}" srcOrd="1" destOrd="0" presId="urn:microsoft.com/office/officeart/2005/8/layout/hierarchy3"/>
    <dgm:cxn modelId="{4A2FC75E-17B8-4317-A118-4B5161A5ACE6}" type="presParOf" srcId="{012368FE-5341-4EDF-943D-B6DB55C2D7EE}" destId="{BDBA8D02-4103-41C9-BD35-6732367CCDC1}" srcOrd="1" destOrd="0" presId="urn:microsoft.com/office/officeart/2005/8/layout/hierarchy3"/>
    <dgm:cxn modelId="{31C8E4AE-00FA-4DE4-8C5B-9637A494D3BD}" type="presParOf" srcId="{BDBA8D02-4103-41C9-BD35-6732367CCDC1}" destId="{3796C85B-7D35-4FAF-8787-56845DD990A5}" srcOrd="0" destOrd="0" presId="urn:microsoft.com/office/officeart/2005/8/layout/hierarchy3"/>
    <dgm:cxn modelId="{4EB0BB0C-8FC7-4079-8707-90DB510160AE}" type="presParOf" srcId="{BDBA8D02-4103-41C9-BD35-6732367CCDC1}" destId="{28160FAD-0E85-4664-818F-3A22CF1E67F9}" srcOrd="1" destOrd="0" presId="urn:microsoft.com/office/officeart/2005/8/layout/hierarchy3"/>
    <dgm:cxn modelId="{FBC9575B-9028-46F5-8CDF-0975A792E5B4}" type="presParOf" srcId="{BDBA8D02-4103-41C9-BD35-6732367CCDC1}" destId="{67693A15-DBB2-4CBC-B974-1FCB30C078ED}" srcOrd="2" destOrd="0" presId="urn:microsoft.com/office/officeart/2005/8/layout/hierarchy3"/>
    <dgm:cxn modelId="{0CA6C4E8-5781-4EA0-AD7E-09CB647D5A1B}" type="presParOf" srcId="{BDBA8D02-4103-41C9-BD35-6732367CCDC1}" destId="{9E1FDFF6-C0E7-4938-A26B-B31F8B3E7497}" srcOrd="3" destOrd="0" presId="urn:microsoft.com/office/officeart/2005/8/layout/hierarchy3"/>
    <dgm:cxn modelId="{709FFE2C-C1D3-458F-994B-51C8E9B0834B}" type="presParOf" srcId="{BDBA8D02-4103-41C9-BD35-6732367CCDC1}" destId="{5D049ADB-0FBF-4F59-8656-A9A068657707}" srcOrd="4" destOrd="0" presId="urn:microsoft.com/office/officeart/2005/8/layout/hierarchy3"/>
    <dgm:cxn modelId="{1DB33E04-CD9E-4E94-9405-B6077AFDD1CA}" type="presParOf" srcId="{BDBA8D02-4103-41C9-BD35-6732367CCDC1}" destId="{3A9B3BFE-B39A-42B0-9964-CD26B581CE65}" srcOrd="5" destOrd="0" presId="urn:microsoft.com/office/officeart/2005/8/layout/hierarchy3"/>
    <dgm:cxn modelId="{D6271D09-7953-43C6-A714-A98062B92052}" type="presParOf" srcId="{BDBA8D02-4103-41C9-BD35-6732367CCDC1}" destId="{99A28181-41C1-4AEC-B264-5FCAFB0AFF86}" srcOrd="6" destOrd="0" presId="urn:microsoft.com/office/officeart/2005/8/layout/hierarchy3"/>
    <dgm:cxn modelId="{ACF53076-E7D1-4FB2-9BA7-BBF91C1F07B8}" type="presParOf" srcId="{BDBA8D02-4103-41C9-BD35-6732367CCDC1}" destId="{4F44F460-7DF2-4570-96C6-BD12139441BF}" srcOrd="7" destOrd="0" presId="urn:microsoft.com/office/officeart/2005/8/layout/hierarchy3"/>
    <dgm:cxn modelId="{33FFD5F9-4875-4FD2-9666-4A0F512A2648}" type="presParOf" srcId="{17CD61FB-B77C-4053-9AB4-32E0F89A5685}" destId="{2B453FBA-B1C9-4A77-A868-721A35D1B457}" srcOrd="1" destOrd="0" presId="urn:microsoft.com/office/officeart/2005/8/layout/hierarchy3"/>
    <dgm:cxn modelId="{27D99188-D8AE-45EF-86C3-1963D99A031C}" type="presParOf" srcId="{2B453FBA-B1C9-4A77-A868-721A35D1B457}" destId="{04354EAC-DC62-470A-81BA-AA3610293AFB}" srcOrd="0" destOrd="0" presId="urn:microsoft.com/office/officeart/2005/8/layout/hierarchy3"/>
    <dgm:cxn modelId="{028AE8A4-DEEA-43A7-893B-DA5A63979424}" type="presParOf" srcId="{04354EAC-DC62-470A-81BA-AA3610293AFB}" destId="{0C134C54-9468-4356-9A9A-A9C560D4DACA}" srcOrd="0" destOrd="0" presId="urn:microsoft.com/office/officeart/2005/8/layout/hierarchy3"/>
    <dgm:cxn modelId="{314256BC-41FD-4E8C-85EC-30F87559CE57}" type="presParOf" srcId="{04354EAC-DC62-470A-81BA-AA3610293AFB}" destId="{C46D926C-CDFE-4567-B7B3-87F034B84E06}" srcOrd="1" destOrd="0" presId="urn:microsoft.com/office/officeart/2005/8/layout/hierarchy3"/>
    <dgm:cxn modelId="{C5205AF4-EE93-490B-8C10-3B77E66A4AF2}" type="presParOf" srcId="{2B453FBA-B1C9-4A77-A868-721A35D1B457}" destId="{B1FC264A-5AB5-499D-ADC8-23324D12518B}" srcOrd="1" destOrd="0" presId="urn:microsoft.com/office/officeart/2005/8/layout/hierarchy3"/>
    <dgm:cxn modelId="{EA38FE52-4875-48F2-B8DD-F4EC9DBBB9A3}" type="presParOf" srcId="{17CD61FB-B77C-4053-9AB4-32E0F89A5685}" destId="{2221C851-C43A-49A9-92D2-8209AAA6C444}" srcOrd="2" destOrd="0" presId="urn:microsoft.com/office/officeart/2005/8/layout/hierarchy3"/>
    <dgm:cxn modelId="{A326D5EB-6FD0-42CE-8AE3-700FB42510FC}" type="presParOf" srcId="{2221C851-C43A-49A9-92D2-8209AAA6C444}" destId="{7A902259-5D1B-42A6-B776-4BC512A89795}" srcOrd="0" destOrd="0" presId="urn:microsoft.com/office/officeart/2005/8/layout/hierarchy3"/>
    <dgm:cxn modelId="{9F0C666F-C56E-45D5-8CBA-D9DF1DC2B0C6}" type="presParOf" srcId="{7A902259-5D1B-42A6-B776-4BC512A89795}" destId="{6A8220E3-651D-4188-93C1-4A472ABA1AC9}" srcOrd="0" destOrd="0" presId="urn:microsoft.com/office/officeart/2005/8/layout/hierarchy3"/>
    <dgm:cxn modelId="{522A2C0B-358A-4186-8C5B-ACDEF3C1A99F}" type="presParOf" srcId="{7A902259-5D1B-42A6-B776-4BC512A89795}" destId="{18595381-0969-4BAB-B1A3-97B4BFDE6D89}" srcOrd="1" destOrd="0" presId="urn:microsoft.com/office/officeart/2005/8/layout/hierarchy3"/>
    <dgm:cxn modelId="{167C3D12-296C-420F-81AE-3771F29F85CA}" type="presParOf" srcId="{2221C851-C43A-49A9-92D2-8209AAA6C444}" destId="{031594CF-82DB-4F68-91D0-FA679D7BC872}" srcOrd="1" destOrd="0" presId="urn:microsoft.com/office/officeart/2005/8/layout/hierarchy3"/>
    <dgm:cxn modelId="{F2499D95-7C74-4FAF-98A3-226CACF6FF07}" type="presParOf" srcId="{031594CF-82DB-4F68-91D0-FA679D7BC872}" destId="{8DB3E404-FF66-42B8-92CF-AC9711839CB7}" srcOrd="0" destOrd="0" presId="urn:microsoft.com/office/officeart/2005/8/layout/hierarchy3"/>
    <dgm:cxn modelId="{A5A1FD00-C02A-4AE0-B4FB-2F8551586039}" type="presParOf" srcId="{031594CF-82DB-4F68-91D0-FA679D7BC872}" destId="{BA67BF28-9C12-406F-B968-0AA2FA6FED0A}" srcOrd="1" destOrd="0" presId="urn:microsoft.com/office/officeart/2005/8/layout/hierarchy3"/>
    <dgm:cxn modelId="{5A4C7805-0451-4FBF-89B7-B24D7726977C}" type="presParOf" srcId="{031594CF-82DB-4F68-91D0-FA679D7BC872}" destId="{4347B4FE-0F98-4A53-93CB-629437BE3E65}" srcOrd="2" destOrd="0" presId="urn:microsoft.com/office/officeart/2005/8/layout/hierarchy3"/>
    <dgm:cxn modelId="{17A544F9-A249-4B73-987C-32E7FE6668F2}" type="presParOf" srcId="{031594CF-82DB-4F68-91D0-FA679D7BC872}" destId="{BDB9C8EB-9A03-4936-AACB-B39D085EBFA7}" srcOrd="3" destOrd="0" presId="urn:microsoft.com/office/officeart/2005/8/layout/hierarchy3"/>
    <dgm:cxn modelId="{99641838-4C43-4C87-A2C7-5A2037F4CC1D}" type="presParOf" srcId="{031594CF-82DB-4F68-91D0-FA679D7BC872}" destId="{CD3E2DC5-8AF9-4536-8A96-C23A631AB1E6}" srcOrd="4" destOrd="0" presId="urn:microsoft.com/office/officeart/2005/8/layout/hierarchy3"/>
    <dgm:cxn modelId="{6582C99D-ADA4-4F80-8DCE-47E6DF662A9F}" type="presParOf" srcId="{031594CF-82DB-4F68-91D0-FA679D7BC872}" destId="{D2E8A431-B426-4682-A0A7-72FEC29B1DA9}" srcOrd="5" destOrd="0" presId="urn:microsoft.com/office/officeart/2005/8/layout/hierarchy3"/>
    <dgm:cxn modelId="{FF420901-6BE2-4614-9E10-8BFD27B38469}" type="presParOf" srcId="{031594CF-82DB-4F68-91D0-FA679D7BC872}" destId="{E9C9472F-4A36-44F4-8E08-F1BB4109AB05}" srcOrd="6" destOrd="0" presId="urn:microsoft.com/office/officeart/2005/8/layout/hierarchy3"/>
    <dgm:cxn modelId="{B90D4AA1-BAF6-4CF8-9AB6-6BF783778F18}" type="presParOf" srcId="{031594CF-82DB-4F68-91D0-FA679D7BC872}" destId="{0FCD2965-AD68-4778-B98E-67FED77CFD97}" srcOrd="7"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D2D15A-F572-44A8-AA68-26B1B8BD5538}"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vi-VN"/>
        </a:p>
      </dgm:t>
    </dgm:pt>
    <dgm:pt modelId="{AFDE5720-BA24-4EAA-9B3E-720F9002EC17}">
      <dgm:prSet phldrT="[Text]"/>
      <dgm:spPr/>
      <dgm:t>
        <a:bodyPr/>
        <a:lstStyle/>
        <a:p>
          <a:r>
            <a:rPr lang="vi-VN" b="1" dirty="0" smtClean="0">
              <a:solidFill>
                <a:schemeClr val="tx1"/>
              </a:solidFill>
            </a:rPr>
            <a:t>NGUỒN THU</a:t>
          </a:r>
          <a:endParaRPr lang="vi-VN" b="1" dirty="0">
            <a:solidFill>
              <a:schemeClr val="tx1"/>
            </a:solidFill>
          </a:endParaRPr>
        </a:p>
      </dgm:t>
    </dgm:pt>
    <dgm:pt modelId="{A915C337-6819-4886-8959-6DDE43E32E88}" type="parTrans" cxnId="{02BEFF8C-73B8-476D-ADE3-8253F17CA8E2}">
      <dgm:prSet/>
      <dgm:spPr/>
      <dgm:t>
        <a:bodyPr/>
        <a:lstStyle/>
        <a:p>
          <a:endParaRPr lang="vi-VN"/>
        </a:p>
      </dgm:t>
    </dgm:pt>
    <dgm:pt modelId="{DCF395B9-2A17-40DA-9F94-5E783E57BE06}" type="sibTrans" cxnId="{02BEFF8C-73B8-476D-ADE3-8253F17CA8E2}">
      <dgm:prSet/>
      <dgm:spPr/>
      <dgm:t>
        <a:bodyPr/>
        <a:lstStyle/>
        <a:p>
          <a:endParaRPr lang="vi-VN"/>
        </a:p>
      </dgm:t>
    </dgm:pt>
    <dgm:pt modelId="{43053FC9-9191-4879-9DF0-85E2D3158082}">
      <dgm:prSet phldrT="[Text]" custT="1"/>
      <dgm:spPr/>
      <dgm:t>
        <a:bodyPr/>
        <a:lstStyle/>
        <a:p>
          <a:r>
            <a:rPr lang="vi-VN" sz="2400" dirty="0" smtClean="0"/>
            <a:t>TK Loại 5</a:t>
          </a:r>
          <a:endParaRPr lang="vi-VN" sz="2400" dirty="0"/>
        </a:p>
      </dgm:t>
    </dgm:pt>
    <dgm:pt modelId="{FCBBF271-6820-4428-BE4F-1EED2E2365A5}" type="parTrans" cxnId="{470BC149-F03A-4F8C-B1C6-EE00DED51C09}">
      <dgm:prSet/>
      <dgm:spPr/>
      <dgm:t>
        <a:bodyPr/>
        <a:lstStyle/>
        <a:p>
          <a:endParaRPr lang="vi-VN"/>
        </a:p>
      </dgm:t>
    </dgm:pt>
    <dgm:pt modelId="{2D02EB95-DD19-4B0A-B44F-42F08DDC6D2D}" type="sibTrans" cxnId="{470BC149-F03A-4F8C-B1C6-EE00DED51C09}">
      <dgm:prSet/>
      <dgm:spPr/>
      <dgm:t>
        <a:bodyPr/>
        <a:lstStyle/>
        <a:p>
          <a:endParaRPr lang="vi-VN"/>
        </a:p>
      </dgm:t>
    </dgm:pt>
    <dgm:pt modelId="{1DF928A6-2774-4C8B-96D3-814947985CDD}">
      <dgm:prSet phldrT="[Text]" custT="1"/>
      <dgm:spPr/>
      <dgm:t>
        <a:bodyPr/>
        <a:lstStyle/>
        <a:p>
          <a:r>
            <a:rPr lang="vi-VN" sz="2400" dirty="0" smtClean="0"/>
            <a:t>TK Loại 7</a:t>
          </a:r>
          <a:endParaRPr lang="vi-VN" sz="2400" dirty="0"/>
        </a:p>
      </dgm:t>
    </dgm:pt>
    <dgm:pt modelId="{82D52C0B-E501-4A42-A181-2AA105B19806}" type="parTrans" cxnId="{0BC2D184-CE69-4F55-8B11-471DC32A245E}">
      <dgm:prSet/>
      <dgm:spPr/>
      <dgm:t>
        <a:bodyPr/>
        <a:lstStyle/>
        <a:p>
          <a:endParaRPr lang="vi-VN"/>
        </a:p>
      </dgm:t>
    </dgm:pt>
    <dgm:pt modelId="{D1E9D29A-9450-4FC1-B3E2-18E24E4D63A2}" type="sibTrans" cxnId="{0BC2D184-CE69-4F55-8B11-471DC32A245E}">
      <dgm:prSet/>
      <dgm:spPr/>
      <dgm:t>
        <a:bodyPr/>
        <a:lstStyle/>
        <a:p>
          <a:endParaRPr lang="vi-VN"/>
        </a:p>
      </dgm:t>
    </dgm:pt>
    <dgm:pt modelId="{64D23F33-41EE-422E-953C-1272C317C03B}">
      <dgm:prSet phldrT="[Text]" custT="1"/>
      <dgm:spPr/>
      <dgm:t>
        <a:bodyPr/>
        <a:lstStyle/>
        <a:p>
          <a:r>
            <a:rPr lang="vi-VN" sz="1600" b="1" dirty="0" smtClean="0">
              <a:solidFill>
                <a:schemeClr val="tx1"/>
              </a:solidFill>
            </a:rPr>
            <a:t>CHI PHÍ</a:t>
          </a:r>
          <a:endParaRPr lang="vi-VN" sz="1600" b="1" dirty="0">
            <a:solidFill>
              <a:schemeClr val="tx1"/>
            </a:solidFill>
          </a:endParaRPr>
        </a:p>
      </dgm:t>
    </dgm:pt>
    <dgm:pt modelId="{EDA2B418-263A-445A-A4F8-312AA6E9B8BD}" type="parTrans" cxnId="{19471E65-9648-4ECF-9E27-1ED8D705CE2A}">
      <dgm:prSet/>
      <dgm:spPr/>
      <dgm:t>
        <a:bodyPr/>
        <a:lstStyle/>
        <a:p>
          <a:endParaRPr lang="vi-VN"/>
        </a:p>
      </dgm:t>
    </dgm:pt>
    <dgm:pt modelId="{8492C8DE-D562-4743-843D-F72E6DA55489}" type="sibTrans" cxnId="{19471E65-9648-4ECF-9E27-1ED8D705CE2A}">
      <dgm:prSet/>
      <dgm:spPr/>
      <dgm:t>
        <a:bodyPr/>
        <a:lstStyle/>
        <a:p>
          <a:endParaRPr lang="vi-VN"/>
        </a:p>
      </dgm:t>
    </dgm:pt>
    <dgm:pt modelId="{FAA595AC-216C-43A2-B3A3-53846399F623}">
      <dgm:prSet phldrT="[Text]" custT="1"/>
      <dgm:spPr/>
      <dgm:t>
        <a:bodyPr/>
        <a:lstStyle/>
        <a:p>
          <a:r>
            <a:rPr lang="vi-VN" sz="2400" dirty="0" smtClean="0"/>
            <a:t>TK Loại 6</a:t>
          </a:r>
          <a:endParaRPr lang="vi-VN" sz="2400" dirty="0"/>
        </a:p>
      </dgm:t>
    </dgm:pt>
    <dgm:pt modelId="{5D903FF0-3DF5-4643-B654-741EC3C68740}" type="parTrans" cxnId="{52AFDE18-5D41-429E-A70C-13CA499622F4}">
      <dgm:prSet/>
      <dgm:spPr/>
      <dgm:t>
        <a:bodyPr/>
        <a:lstStyle/>
        <a:p>
          <a:endParaRPr lang="vi-VN"/>
        </a:p>
      </dgm:t>
    </dgm:pt>
    <dgm:pt modelId="{58356F6C-E3A5-4789-969B-5DE796548889}" type="sibTrans" cxnId="{52AFDE18-5D41-429E-A70C-13CA499622F4}">
      <dgm:prSet/>
      <dgm:spPr/>
      <dgm:t>
        <a:bodyPr/>
        <a:lstStyle/>
        <a:p>
          <a:endParaRPr lang="vi-VN"/>
        </a:p>
      </dgm:t>
    </dgm:pt>
    <dgm:pt modelId="{E53E31A3-935A-4EE3-81D6-3551D9E654E4}">
      <dgm:prSet phldrT="[Text]" custT="1"/>
      <dgm:spPr/>
      <dgm:t>
        <a:bodyPr/>
        <a:lstStyle/>
        <a:p>
          <a:r>
            <a:rPr lang="vi-VN" sz="2400" dirty="0" smtClean="0"/>
            <a:t>TK Loại 8</a:t>
          </a:r>
          <a:endParaRPr lang="vi-VN" sz="2400" dirty="0"/>
        </a:p>
      </dgm:t>
    </dgm:pt>
    <dgm:pt modelId="{991FD1A3-2716-41DF-94DE-EF66BDA87E51}" type="parTrans" cxnId="{7B4A7773-FD0A-4FBD-A8D2-3917BB846C5E}">
      <dgm:prSet/>
      <dgm:spPr/>
      <dgm:t>
        <a:bodyPr/>
        <a:lstStyle/>
        <a:p>
          <a:endParaRPr lang="vi-VN"/>
        </a:p>
      </dgm:t>
    </dgm:pt>
    <dgm:pt modelId="{A35BC55C-FCFA-41CE-865A-068F12D25958}" type="sibTrans" cxnId="{7B4A7773-FD0A-4FBD-A8D2-3917BB846C5E}">
      <dgm:prSet/>
      <dgm:spPr/>
      <dgm:t>
        <a:bodyPr/>
        <a:lstStyle/>
        <a:p>
          <a:endParaRPr lang="vi-VN"/>
        </a:p>
      </dgm:t>
    </dgm:pt>
    <dgm:pt modelId="{87E1F845-EF93-49AB-A203-11EF9F70B6EE}" type="pres">
      <dgm:prSet presAssocID="{70D2D15A-F572-44A8-AA68-26B1B8BD5538}" presName="list" presStyleCnt="0">
        <dgm:presLayoutVars>
          <dgm:dir/>
          <dgm:animLvl val="lvl"/>
        </dgm:presLayoutVars>
      </dgm:prSet>
      <dgm:spPr/>
      <dgm:t>
        <a:bodyPr/>
        <a:lstStyle/>
        <a:p>
          <a:endParaRPr lang="en-US"/>
        </a:p>
      </dgm:t>
    </dgm:pt>
    <dgm:pt modelId="{42D4AE26-14E5-44FF-B57C-B221FF552E44}" type="pres">
      <dgm:prSet presAssocID="{AFDE5720-BA24-4EAA-9B3E-720F9002EC17}" presName="posSpace" presStyleCnt="0"/>
      <dgm:spPr/>
    </dgm:pt>
    <dgm:pt modelId="{30542D05-8204-4C07-87F8-217D3583B149}" type="pres">
      <dgm:prSet presAssocID="{AFDE5720-BA24-4EAA-9B3E-720F9002EC17}" presName="vertFlow" presStyleCnt="0"/>
      <dgm:spPr/>
    </dgm:pt>
    <dgm:pt modelId="{85B4D888-64BE-4824-87C5-2770E55E9507}" type="pres">
      <dgm:prSet presAssocID="{AFDE5720-BA24-4EAA-9B3E-720F9002EC17}" presName="topSpace" presStyleCnt="0"/>
      <dgm:spPr/>
    </dgm:pt>
    <dgm:pt modelId="{13719D04-E874-4A4E-96B3-83627D0CAFB4}" type="pres">
      <dgm:prSet presAssocID="{AFDE5720-BA24-4EAA-9B3E-720F9002EC17}" presName="firstComp" presStyleCnt="0"/>
      <dgm:spPr/>
    </dgm:pt>
    <dgm:pt modelId="{07D6DFE2-0915-4B8F-A120-6F78AD71B0F3}" type="pres">
      <dgm:prSet presAssocID="{AFDE5720-BA24-4EAA-9B3E-720F9002EC17}" presName="firstChild" presStyleLbl="bgAccFollowNode1" presStyleIdx="0" presStyleCnt="4" custScaleX="108695"/>
      <dgm:spPr/>
      <dgm:t>
        <a:bodyPr/>
        <a:lstStyle/>
        <a:p>
          <a:endParaRPr lang="vi-VN"/>
        </a:p>
      </dgm:t>
    </dgm:pt>
    <dgm:pt modelId="{359DD009-5EF8-4365-9ACB-363A4679D5BE}" type="pres">
      <dgm:prSet presAssocID="{AFDE5720-BA24-4EAA-9B3E-720F9002EC17}" presName="firstChildTx" presStyleLbl="bgAccFollowNode1" presStyleIdx="0" presStyleCnt="4">
        <dgm:presLayoutVars>
          <dgm:bulletEnabled val="1"/>
        </dgm:presLayoutVars>
      </dgm:prSet>
      <dgm:spPr/>
      <dgm:t>
        <a:bodyPr/>
        <a:lstStyle/>
        <a:p>
          <a:endParaRPr lang="vi-VN"/>
        </a:p>
      </dgm:t>
    </dgm:pt>
    <dgm:pt modelId="{51C13C08-73C3-4157-9487-F9B56550278A}" type="pres">
      <dgm:prSet presAssocID="{1DF928A6-2774-4C8B-96D3-814947985CDD}" presName="comp" presStyleCnt="0"/>
      <dgm:spPr/>
    </dgm:pt>
    <dgm:pt modelId="{87462F00-FBFC-4C03-84F5-2ECEC05B822F}" type="pres">
      <dgm:prSet presAssocID="{1DF928A6-2774-4C8B-96D3-814947985CDD}" presName="child" presStyleLbl="bgAccFollowNode1" presStyleIdx="1" presStyleCnt="4" custScaleX="108534"/>
      <dgm:spPr/>
      <dgm:t>
        <a:bodyPr/>
        <a:lstStyle/>
        <a:p>
          <a:endParaRPr lang="vi-VN"/>
        </a:p>
      </dgm:t>
    </dgm:pt>
    <dgm:pt modelId="{2AB54911-A1C8-49F9-BC63-827E5455D49E}" type="pres">
      <dgm:prSet presAssocID="{1DF928A6-2774-4C8B-96D3-814947985CDD}" presName="childTx" presStyleLbl="bgAccFollowNode1" presStyleIdx="1" presStyleCnt="4">
        <dgm:presLayoutVars>
          <dgm:bulletEnabled val="1"/>
        </dgm:presLayoutVars>
      </dgm:prSet>
      <dgm:spPr/>
      <dgm:t>
        <a:bodyPr/>
        <a:lstStyle/>
        <a:p>
          <a:endParaRPr lang="vi-VN"/>
        </a:p>
      </dgm:t>
    </dgm:pt>
    <dgm:pt modelId="{1863D9D1-412C-4170-8312-BF3BCBD6C0DF}" type="pres">
      <dgm:prSet presAssocID="{AFDE5720-BA24-4EAA-9B3E-720F9002EC17}" presName="negSpace" presStyleCnt="0"/>
      <dgm:spPr/>
    </dgm:pt>
    <dgm:pt modelId="{DF4AD05D-9A95-4942-99E8-2BBCDF734382}" type="pres">
      <dgm:prSet presAssocID="{AFDE5720-BA24-4EAA-9B3E-720F9002EC17}" presName="circle" presStyleLbl="node1" presStyleIdx="0" presStyleCnt="2"/>
      <dgm:spPr/>
      <dgm:t>
        <a:bodyPr/>
        <a:lstStyle/>
        <a:p>
          <a:endParaRPr lang="vi-VN"/>
        </a:p>
      </dgm:t>
    </dgm:pt>
    <dgm:pt modelId="{B649C11B-B5BC-496F-A545-A0EAB578BAC6}" type="pres">
      <dgm:prSet presAssocID="{DCF395B9-2A17-40DA-9F94-5E783E57BE06}" presName="transSpace" presStyleCnt="0"/>
      <dgm:spPr/>
    </dgm:pt>
    <dgm:pt modelId="{37E2DA70-A606-4059-A76A-FDF8A3220B5F}" type="pres">
      <dgm:prSet presAssocID="{64D23F33-41EE-422E-953C-1272C317C03B}" presName="posSpace" presStyleCnt="0"/>
      <dgm:spPr/>
    </dgm:pt>
    <dgm:pt modelId="{6463782D-AAFD-426F-A2B4-82C29DC51052}" type="pres">
      <dgm:prSet presAssocID="{64D23F33-41EE-422E-953C-1272C317C03B}" presName="vertFlow" presStyleCnt="0"/>
      <dgm:spPr/>
    </dgm:pt>
    <dgm:pt modelId="{C537872E-A27A-4C36-86C0-2F250E025697}" type="pres">
      <dgm:prSet presAssocID="{64D23F33-41EE-422E-953C-1272C317C03B}" presName="topSpace" presStyleCnt="0"/>
      <dgm:spPr/>
    </dgm:pt>
    <dgm:pt modelId="{08568647-F6EE-4C17-86BD-E2E37157922D}" type="pres">
      <dgm:prSet presAssocID="{64D23F33-41EE-422E-953C-1272C317C03B}" presName="firstComp" presStyleCnt="0"/>
      <dgm:spPr/>
    </dgm:pt>
    <dgm:pt modelId="{B32DC7F1-B425-4C2E-A4E6-116AEC5CAE88}" type="pres">
      <dgm:prSet presAssocID="{64D23F33-41EE-422E-953C-1272C317C03B}" presName="firstChild" presStyleLbl="bgAccFollowNode1" presStyleIdx="2" presStyleCnt="4" custScaleX="109698"/>
      <dgm:spPr/>
      <dgm:t>
        <a:bodyPr/>
        <a:lstStyle/>
        <a:p>
          <a:endParaRPr lang="vi-VN"/>
        </a:p>
      </dgm:t>
    </dgm:pt>
    <dgm:pt modelId="{0982432D-C041-4D9B-B4F1-9B8E77D8E984}" type="pres">
      <dgm:prSet presAssocID="{64D23F33-41EE-422E-953C-1272C317C03B}" presName="firstChildTx" presStyleLbl="bgAccFollowNode1" presStyleIdx="2" presStyleCnt="4">
        <dgm:presLayoutVars>
          <dgm:bulletEnabled val="1"/>
        </dgm:presLayoutVars>
      </dgm:prSet>
      <dgm:spPr/>
      <dgm:t>
        <a:bodyPr/>
        <a:lstStyle/>
        <a:p>
          <a:endParaRPr lang="vi-VN"/>
        </a:p>
      </dgm:t>
    </dgm:pt>
    <dgm:pt modelId="{DC613C1C-2A7F-4579-9C90-3512DCAE9637}" type="pres">
      <dgm:prSet presAssocID="{E53E31A3-935A-4EE3-81D6-3551D9E654E4}" presName="comp" presStyleCnt="0"/>
      <dgm:spPr/>
    </dgm:pt>
    <dgm:pt modelId="{D35C7E62-AC94-4A2C-830F-78DE4C46AF84}" type="pres">
      <dgm:prSet presAssocID="{E53E31A3-935A-4EE3-81D6-3551D9E654E4}" presName="child" presStyleLbl="bgAccFollowNode1" presStyleIdx="3" presStyleCnt="4" custScaleX="108456"/>
      <dgm:spPr/>
      <dgm:t>
        <a:bodyPr/>
        <a:lstStyle/>
        <a:p>
          <a:endParaRPr lang="vi-VN"/>
        </a:p>
      </dgm:t>
    </dgm:pt>
    <dgm:pt modelId="{5A3AB7CE-1E8B-4EC4-96DC-089F60944925}" type="pres">
      <dgm:prSet presAssocID="{E53E31A3-935A-4EE3-81D6-3551D9E654E4}" presName="childTx" presStyleLbl="bgAccFollowNode1" presStyleIdx="3" presStyleCnt="4">
        <dgm:presLayoutVars>
          <dgm:bulletEnabled val="1"/>
        </dgm:presLayoutVars>
      </dgm:prSet>
      <dgm:spPr/>
      <dgm:t>
        <a:bodyPr/>
        <a:lstStyle/>
        <a:p>
          <a:endParaRPr lang="vi-VN"/>
        </a:p>
      </dgm:t>
    </dgm:pt>
    <dgm:pt modelId="{51BA8308-43A2-46E1-BEBB-3D2773C00DC2}" type="pres">
      <dgm:prSet presAssocID="{64D23F33-41EE-422E-953C-1272C317C03B}" presName="negSpace" presStyleCnt="0"/>
      <dgm:spPr/>
    </dgm:pt>
    <dgm:pt modelId="{08247F86-4AA0-4346-8345-681423467992}" type="pres">
      <dgm:prSet presAssocID="{64D23F33-41EE-422E-953C-1272C317C03B}" presName="circle" presStyleLbl="node1" presStyleIdx="1" presStyleCnt="2"/>
      <dgm:spPr/>
      <dgm:t>
        <a:bodyPr/>
        <a:lstStyle/>
        <a:p>
          <a:endParaRPr lang="vi-VN"/>
        </a:p>
      </dgm:t>
    </dgm:pt>
  </dgm:ptLst>
  <dgm:cxnLst>
    <dgm:cxn modelId="{F2C7B6C6-A2EF-44F5-BEE9-1610A192DCA1}" type="presOf" srcId="{E53E31A3-935A-4EE3-81D6-3551D9E654E4}" destId="{D35C7E62-AC94-4A2C-830F-78DE4C46AF84}" srcOrd="0" destOrd="0" presId="urn:microsoft.com/office/officeart/2005/8/layout/hList9"/>
    <dgm:cxn modelId="{99754604-45DC-43AF-B3C0-5D96821C7443}" type="presOf" srcId="{70D2D15A-F572-44A8-AA68-26B1B8BD5538}" destId="{87E1F845-EF93-49AB-A203-11EF9F70B6EE}" srcOrd="0" destOrd="0" presId="urn:microsoft.com/office/officeart/2005/8/layout/hList9"/>
    <dgm:cxn modelId="{7B4A7773-FD0A-4FBD-A8D2-3917BB846C5E}" srcId="{64D23F33-41EE-422E-953C-1272C317C03B}" destId="{E53E31A3-935A-4EE3-81D6-3551D9E654E4}" srcOrd="1" destOrd="0" parTransId="{991FD1A3-2716-41DF-94DE-EF66BDA87E51}" sibTransId="{A35BC55C-FCFA-41CE-865A-068F12D25958}"/>
    <dgm:cxn modelId="{470BC149-F03A-4F8C-B1C6-EE00DED51C09}" srcId="{AFDE5720-BA24-4EAA-9B3E-720F9002EC17}" destId="{43053FC9-9191-4879-9DF0-85E2D3158082}" srcOrd="0" destOrd="0" parTransId="{FCBBF271-6820-4428-BE4F-1EED2E2365A5}" sibTransId="{2D02EB95-DD19-4B0A-B44F-42F08DDC6D2D}"/>
    <dgm:cxn modelId="{AD3284C2-01DA-4496-8CF6-FED5947A72AE}" type="presOf" srcId="{43053FC9-9191-4879-9DF0-85E2D3158082}" destId="{07D6DFE2-0915-4B8F-A120-6F78AD71B0F3}" srcOrd="0" destOrd="0" presId="urn:microsoft.com/office/officeart/2005/8/layout/hList9"/>
    <dgm:cxn modelId="{ABA9FB5E-F11E-4A85-A6DF-55A118273495}" type="presOf" srcId="{AFDE5720-BA24-4EAA-9B3E-720F9002EC17}" destId="{DF4AD05D-9A95-4942-99E8-2BBCDF734382}" srcOrd="0" destOrd="0" presId="urn:microsoft.com/office/officeart/2005/8/layout/hList9"/>
    <dgm:cxn modelId="{3A64F4B4-85CF-4A83-8BEB-6E835B488C45}" type="presOf" srcId="{1DF928A6-2774-4C8B-96D3-814947985CDD}" destId="{2AB54911-A1C8-49F9-BC63-827E5455D49E}" srcOrd="1" destOrd="0" presId="urn:microsoft.com/office/officeart/2005/8/layout/hList9"/>
    <dgm:cxn modelId="{95798F36-0397-4676-B8F2-004B0635585C}" type="presOf" srcId="{43053FC9-9191-4879-9DF0-85E2D3158082}" destId="{359DD009-5EF8-4365-9ACB-363A4679D5BE}" srcOrd="1" destOrd="0" presId="urn:microsoft.com/office/officeart/2005/8/layout/hList9"/>
    <dgm:cxn modelId="{9868E785-81CF-4F1B-94D1-9B885F9C3CCC}" type="presOf" srcId="{1DF928A6-2774-4C8B-96D3-814947985CDD}" destId="{87462F00-FBFC-4C03-84F5-2ECEC05B822F}" srcOrd="0" destOrd="0" presId="urn:microsoft.com/office/officeart/2005/8/layout/hList9"/>
    <dgm:cxn modelId="{52AFDE18-5D41-429E-A70C-13CA499622F4}" srcId="{64D23F33-41EE-422E-953C-1272C317C03B}" destId="{FAA595AC-216C-43A2-B3A3-53846399F623}" srcOrd="0" destOrd="0" parTransId="{5D903FF0-3DF5-4643-B654-741EC3C68740}" sibTransId="{58356F6C-E3A5-4789-969B-5DE796548889}"/>
    <dgm:cxn modelId="{D9FDBE16-B5E9-4D52-BF52-7EE43395CF70}" type="presOf" srcId="{E53E31A3-935A-4EE3-81D6-3551D9E654E4}" destId="{5A3AB7CE-1E8B-4EC4-96DC-089F60944925}" srcOrd="1" destOrd="0" presId="urn:microsoft.com/office/officeart/2005/8/layout/hList9"/>
    <dgm:cxn modelId="{6002F7F8-F0F3-4B3B-9C0D-80953215EE86}" type="presOf" srcId="{FAA595AC-216C-43A2-B3A3-53846399F623}" destId="{0982432D-C041-4D9B-B4F1-9B8E77D8E984}" srcOrd="1" destOrd="0" presId="urn:microsoft.com/office/officeart/2005/8/layout/hList9"/>
    <dgm:cxn modelId="{0BC2D184-CE69-4F55-8B11-471DC32A245E}" srcId="{AFDE5720-BA24-4EAA-9B3E-720F9002EC17}" destId="{1DF928A6-2774-4C8B-96D3-814947985CDD}" srcOrd="1" destOrd="0" parTransId="{82D52C0B-E501-4A42-A181-2AA105B19806}" sibTransId="{D1E9D29A-9450-4FC1-B3E2-18E24E4D63A2}"/>
    <dgm:cxn modelId="{5D13B243-9D79-4CF9-AFEF-7B45360E7036}" type="presOf" srcId="{FAA595AC-216C-43A2-B3A3-53846399F623}" destId="{B32DC7F1-B425-4C2E-A4E6-116AEC5CAE88}" srcOrd="0" destOrd="0" presId="urn:microsoft.com/office/officeart/2005/8/layout/hList9"/>
    <dgm:cxn modelId="{19471E65-9648-4ECF-9E27-1ED8D705CE2A}" srcId="{70D2D15A-F572-44A8-AA68-26B1B8BD5538}" destId="{64D23F33-41EE-422E-953C-1272C317C03B}" srcOrd="1" destOrd="0" parTransId="{EDA2B418-263A-445A-A4F8-312AA6E9B8BD}" sibTransId="{8492C8DE-D562-4743-843D-F72E6DA55489}"/>
    <dgm:cxn modelId="{02BEFF8C-73B8-476D-ADE3-8253F17CA8E2}" srcId="{70D2D15A-F572-44A8-AA68-26B1B8BD5538}" destId="{AFDE5720-BA24-4EAA-9B3E-720F9002EC17}" srcOrd="0" destOrd="0" parTransId="{A915C337-6819-4886-8959-6DDE43E32E88}" sibTransId="{DCF395B9-2A17-40DA-9F94-5E783E57BE06}"/>
    <dgm:cxn modelId="{7A48788A-3915-4DD3-A1FE-045E5AC5B29E}" type="presOf" srcId="{64D23F33-41EE-422E-953C-1272C317C03B}" destId="{08247F86-4AA0-4346-8345-681423467992}" srcOrd="0" destOrd="0" presId="urn:microsoft.com/office/officeart/2005/8/layout/hList9"/>
    <dgm:cxn modelId="{D844C510-8773-4301-8384-DB9FD70A5CD3}" type="presParOf" srcId="{87E1F845-EF93-49AB-A203-11EF9F70B6EE}" destId="{42D4AE26-14E5-44FF-B57C-B221FF552E44}" srcOrd="0" destOrd="0" presId="urn:microsoft.com/office/officeart/2005/8/layout/hList9"/>
    <dgm:cxn modelId="{41CFDEAA-F835-4B02-9420-CC2FF0DAFBC9}" type="presParOf" srcId="{87E1F845-EF93-49AB-A203-11EF9F70B6EE}" destId="{30542D05-8204-4C07-87F8-217D3583B149}" srcOrd="1" destOrd="0" presId="urn:microsoft.com/office/officeart/2005/8/layout/hList9"/>
    <dgm:cxn modelId="{BF1F4AE6-69D2-4044-86C1-EE9D2F69FC4E}" type="presParOf" srcId="{30542D05-8204-4C07-87F8-217D3583B149}" destId="{85B4D888-64BE-4824-87C5-2770E55E9507}" srcOrd="0" destOrd="0" presId="urn:microsoft.com/office/officeart/2005/8/layout/hList9"/>
    <dgm:cxn modelId="{C5620BF7-FABA-4D47-B28B-5919DF052C6D}" type="presParOf" srcId="{30542D05-8204-4C07-87F8-217D3583B149}" destId="{13719D04-E874-4A4E-96B3-83627D0CAFB4}" srcOrd="1" destOrd="0" presId="urn:microsoft.com/office/officeart/2005/8/layout/hList9"/>
    <dgm:cxn modelId="{72E8A12F-D0C8-476C-9DCA-96C547D41A25}" type="presParOf" srcId="{13719D04-E874-4A4E-96B3-83627D0CAFB4}" destId="{07D6DFE2-0915-4B8F-A120-6F78AD71B0F3}" srcOrd="0" destOrd="0" presId="urn:microsoft.com/office/officeart/2005/8/layout/hList9"/>
    <dgm:cxn modelId="{68AD0FE4-580A-45C6-9915-F927F5B7455A}" type="presParOf" srcId="{13719D04-E874-4A4E-96B3-83627D0CAFB4}" destId="{359DD009-5EF8-4365-9ACB-363A4679D5BE}" srcOrd="1" destOrd="0" presId="urn:microsoft.com/office/officeart/2005/8/layout/hList9"/>
    <dgm:cxn modelId="{EFCB75B0-634A-4A9A-B1C7-81AC2AF7A990}" type="presParOf" srcId="{30542D05-8204-4C07-87F8-217D3583B149}" destId="{51C13C08-73C3-4157-9487-F9B56550278A}" srcOrd="2" destOrd="0" presId="urn:microsoft.com/office/officeart/2005/8/layout/hList9"/>
    <dgm:cxn modelId="{87F51F0A-BFC1-4930-B3F9-4278892F57A5}" type="presParOf" srcId="{51C13C08-73C3-4157-9487-F9B56550278A}" destId="{87462F00-FBFC-4C03-84F5-2ECEC05B822F}" srcOrd="0" destOrd="0" presId="urn:microsoft.com/office/officeart/2005/8/layout/hList9"/>
    <dgm:cxn modelId="{6DC342FD-B829-42BD-95DC-9DCE2749A10C}" type="presParOf" srcId="{51C13C08-73C3-4157-9487-F9B56550278A}" destId="{2AB54911-A1C8-49F9-BC63-827E5455D49E}" srcOrd="1" destOrd="0" presId="urn:microsoft.com/office/officeart/2005/8/layout/hList9"/>
    <dgm:cxn modelId="{1E8EF504-79F8-45C8-B53A-A2DFA07E9BF1}" type="presParOf" srcId="{87E1F845-EF93-49AB-A203-11EF9F70B6EE}" destId="{1863D9D1-412C-4170-8312-BF3BCBD6C0DF}" srcOrd="2" destOrd="0" presId="urn:microsoft.com/office/officeart/2005/8/layout/hList9"/>
    <dgm:cxn modelId="{72B0CAC4-06B4-4A6B-9716-2B87471A5694}" type="presParOf" srcId="{87E1F845-EF93-49AB-A203-11EF9F70B6EE}" destId="{DF4AD05D-9A95-4942-99E8-2BBCDF734382}" srcOrd="3" destOrd="0" presId="urn:microsoft.com/office/officeart/2005/8/layout/hList9"/>
    <dgm:cxn modelId="{980DFDD2-5674-4E8B-BD79-339093CF40A9}" type="presParOf" srcId="{87E1F845-EF93-49AB-A203-11EF9F70B6EE}" destId="{B649C11B-B5BC-496F-A545-A0EAB578BAC6}" srcOrd="4" destOrd="0" presId="urn:microsoft.com/office/officeart/2005/8/layout/hList9"/>
    <dgm:cxn modelId="{0802844D-98DA-4545-986B-24F3C91A87A2}" type="presParOf" srcId="{87E1F845-EF93-49AB-A203-11EF9F70B6EE}" destId="{37E2DA70-A606-4059-A76A-FDF8A3220B5F}" srcOrd="5" destOrd="0" presId="urn:microsoft.com/office/officeart/2005/8/layout/hList9"/>
    <dgm:cxn modelId="{169BE430-C290-401F-BBAA-66295E0D7D89}" type="presParOf" srcId="{87E1F845-EF93-49AB-A203-11EF9F70B6EE}" destId="{6463782D-AAFD-426F-A2B4-82C29DC51052}" srcOrd="6" destOrd="0" presId="urn:microsoft.com/office/officeart/2005/8/layout/hList9"/>
    <dgm:cxn modelId="{C515A5AD-7B69-46B4-A0CE-38880D3792D0}" type="presParOf" srcId="{6463782D-AAFD-426F-A2B4-82C29DC51052}" destId="{C537872E-A27A-4C36-86C0-2F250E025697}" srcOrd="0" destOrd="0" presId="urn:microsoft.com/office/officeart/2005/8/layout/hList9"/>
    <dgm:cxn modelId="{368020DB-BF52-4740-ACAB-A934B5BD2095}" type="presParOf" srcId="{6463782D-AAFD-426F-A2B4-82C29DC51052}" destId="{08568647-F6EE-4C17-86BD-E2E37157922D}" srcOrd="1" destOrd="0" presId="urn:microsoft.com/office/officeart/2005/8/layout/hList9"/>
    <dgm:cxn modelId="{D06E979B-F17C-4C2C-8E99-73999502A04D}" type="presParOf" srcId="{08568647-F6EE-4C17-86BD-E2E37157922D}" destId="{B32DC7F1-B425-4C2E-A4E6-116AEC5CAE88}" srcOrd="0" destOrd="0" presId="urn:microsoft.com/office/officeart/2005/8/layout/hList9"/>
    <dgm:cxn modelId="{C38BEFF1-1CCF-457E-A914-5FADEEED74A3}" type="presParOf" srcId="{08568647-F6EE-4C17-86BD-E2E37157922D}" destId="{0982432D-C041-4D9B-B4F1-9B8E77D8E984}" srcOrd="1" destOrd="0" presId="urn:microsoft.com/office/officeart/2005/8/layout/hList9"/>
    <dgm:cxn modelId="{E988A0DE-965C-41EC-8AB5-403DA3088579}" type="presParOf" srcId="{6463782D-AAFD-426F-A2B4-82C29DC51052}" destId="{DC613C1C-2A7F-4579-9C90-3512DCAE9637}" srcOrd="2" destOrd="0" presId="urn:microsoft.com/office/officeart/2005/8/layout/hList9"/>
    <dgm:cxn modelId="{00456357-B128-46BB-8822-EF8D017B162C}" type="presParOf" srcId="{DC613C1C-2A7F-4579-9C90-3512DCAE9637}" destId="{D35C7E62-AC94-4A2C-830F-78DE4C46AF84}" srcOrd="0" destOrd="0" presId="urn:microsoft.com/office/officeart/2005/8/layout/hList9"/>
    <dgm:cxn modelId="{9438F13D-F73C-486A-9AB4-1CBC91275C22}" type="presParOf" srcId="{DC613C1C-2A7F-4579-9C90-3512DCAE9637}" destId="{5A3AB7CE-1E8B-4EC4-96DC-089F60944925}" srcOrd="1" destOrd="0" presId="urn:microsoft.com/office/officeart/2005/8/layout/hList9"/>
    <dgm:cxn modelId="{C8E7D4EA-186D-4FD2-B92B-D227CC706977}" type="presParOf" srcId="{87E1F845-EF93-49AB-A203-11EF9F70B6EE}" destId="{51BA8308-43A2-46E1-BEBB-3D2773C00DC2}" srcOrd="7" destOrd="0" presId="urn:microsoft.com/office/officeart/2005/8/layout/hList9"/>
    <dgm:cxn modelId="{E8381C74-7CFA-4232-BE09-6B2A223FB265}" type="presParOf" srcId="{87E1F845-EF93-49AB-A203-11EF9F70B6EE}" destId="{08247F86-4AA0-4346-8345-681423467992}"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D2D15A-F572-44A8-AA68-26B1B8BD5538}"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vi-VN"/>
        </a:p>
      </dgm:t>
    </dgm:pt>
    <dgm:pt modelId="{AFDE5720-BA24-4EAA-9B3E-720F9002EC17}">
      <dgm:prSet phldrT="[Text]" custT="1"/>
      <dgm:spPr/>
      <dgm:t>
        <a:bodyPr/>
        <a:lstStyle/>
        <a:p>
          <a:r>
            <a:rPr lang="vi-VN" sz="1800" b="1" dirty="0" smtClean="0">
              <a:solidFill>
                <a:schemeClr val="tx1"/>
              </a:solidFill>
            </a:rPr>
            <a:t>TÀI SẢN</a:t>
          </a:r>
          <a:endParaRPr lang="vi-VN" sz="1800" b="1" dirty="0">
            <a:solidFill>
              <a:schemeClr val="tx1"/>
            </a:solidFill>
          </a:endParaRPr>
        </a:p>
      </dgm:t>
    </dgm:pt>
    <dgm:pt modelId="{A915C337-6819-4886-8959-6DDE43E32E88}" type="parTrans" cxnId="{02BEFF8C-73B8-476D-ADE3-8253F17CA8E2}">
      <dgm:prSet/>
      <dgm:spPr/>
      <dgm:t>
        <a:bodyPr/>
        <a:lstStyle/>
        <a:p>
          <a:endParaRPr lang="vi-VN"/>
        </a:p>
      </dgm:t>
    </dgm:pt>
    <dgm:pt modelId="{DCF395B9-2A17-40DA-9F94-5E783E57BE06}" type="sibTrans" cxnId="{02BEFF8C-73B8-476D-ADE3-8253F17CA8E2}">
      <dgm:prSet/>
      <dgm:spPr/>
      <dgm:t>
        <a:bodyPr/>
        <a:lstStyle/>
        <a:p>
          <a:endParaRPr lang="vi-VN"/>
        </a:p>
      </dgm:t>
    </dgm:pt>
    <dgm:pt modelId="{43053FC9-9191-4879-9DF0-85E2D3158082}">
      <dgm:prSet phldrT="[Text]" custT="1"/>
      <dgm:spPr/>
      <dgm:t>
        <a:bodyPr/>
        <a:lstStyle/>
        <a:p>
          <a:r>
            <a:rPr lang="vi-VN" sz="2400" dirty="0" smtClean="0"/>
            <a:t>TK Loại 1</a:t>
          </a:r>
          <a:endParaRPr lang="vi-VN" sz="2400" dirty="0"/>
        </a:p>
      </dgm:t>
    </dgm:pt>
    <dgm:pt modelId="{FCBBF271-6820-4428-BE4F-1EED2E2365A5}" type="parTrans" cxnId="{470BC149-F03A-4F8C-B1C6-EE00DED51C09}">
      <dgm:prSet/>
      <dgm:spPr/>
      <dgm:t>
        <a:bodyPr/>
        <a:lstStyle/>
        <a:p>
          <a:endParaRPr lang="vi-VN"/>
        </a:p>
      </dgm:t>
    </dgm:pt>
    <dgm:pt modelId="{2D02EB95-DD19-4B0A-B44F-42F08DDC6D2D}" type="sibTrans" cxnId="{470BC149-F03A-4F8C-B1C6-EE00DED51C09}">
      <dgm:prSet/>
      <dgm:spPr/>
      <dgm:t>
        <a:bodyPr/>
        <a:lstStyle/>
        <a:p>
          <a:endParaRPr lang="vi-VN"/>
        </a:p>
      </dgm:t>
    </dgm:pt>
    <dgm:pt modelId="{1DF928A6-2774-4C8B-96D3-814947985CDD}">
      <dgm:prSet phldrT="[Text]" custT="1"/>
      <dgm:spPr/>
      <dgm:t>
        <a:bodyPr/>
        <a:lstStyle/>
        <a:p>
          <a:r>
            <a:rPr lang="vi-VN" sz="2400" dirty="0" smtClean="0"/>
            <a:t>TK Loại 2</a:t>
          </a:r>
          <a:endParaRPr lang="vi-VN" sz="2400" dirty="0"/>
        </a:p>
      </dgm:t>
    </dgm:pt>
    <dgm:pt modelId="{82D52C0B-E501-4A42-A181-2AA105B19806}" type="parTrans" cxnId="{0BC2D184-CE69-4F55-8B11-471DC32A245E}">
      <dgm:prSet/>
      <dgm:spPr/>
      <dgm:t>
        <a:bodyPr/>
        <a:lstStyle/>
        <a:p>
          <a:endParaRPr lang="vi-VN"/>
        </a:p>
      </dgm:t>
    </dgm:pt>
    <dgm:pt modelId="{D1E9D29A-9450-4FC1-B3E2-18E24E4D63A2}" type="sibTrans" cxnId="{0BC2D184-CE69-4F55-8B11-471DC32A245E}">
      <dgm:prSet/>
      <dgm:spPr/>
      <dgm:t>
        <a:bodyPr/>
        <a:lstStyle/>
        <a:p>
          <a:endParaRPr lang="vi-VN"/>
        </a:p>
      </dgm:t>
    </dgm:pt>
    <dgm:pt modelId="{64D23F33-41EE-422E-953C-1272C317C03B}">
      <dgm:prSet phldrT="[Text]" custT="1"/>
      <dgm:spPr/>
      <dgm:t>
        <a:bodyPr/>
        <a:lstStyle/>
        <a:p>
          <a:r>
            <a:rPr lang="vi-VN" sz="1500" b="1" dirty="0" smtClean="0">
              <a:solidFill>
                <a:schemeClr val="tx1"/>
              </a:solidFill>
            </a:rPr>
            <a:t>NGUỒN VỐN</a:t>
          </a:r>
          <a:endParaRPr lang="vi-VN" sz="1500" b="1" dirty="0">
            <a:solidFill>
              <a:schemeClr val="tx1"/>
            </a:solidFill>
          </a:endParaRPr>
        </a:p>
      </dgm:t>
    </dgm:pt>
    <dgm:pt modelId="{EDA2B418-263A-445A-A4F8-312AA6E9B8BD}" type="parTrans" cxnId="{19471E65-9648-4ECF-9E27-1ED8D705CE2A}">
      <dgm:prSet/>
      <dgm:spPr/>
      <dgm:t>
        <a:bodyPr/>
        <a:lstStyle/>
        <a:p>
          <a:endParaRPr lang="vi-VN"/>
        </a:p>
      </dgm:t>
    </dgm:pt>
    <dgm:pt modelId="{8492C8DE-D562-4743-843D-F72E6DA55489}" type="sibTrans" cxnId="{19471E65-9648-4ECF-9E27-1ED8D705CE2A}">
      <dgm:prSet/>
      <dgm:spPr/>
      <dgm:t>
        <a:bodyPr/>
        <a:lstStyle/>
        <a:p>
          <a:endParaRPr lang="vi-VN"/>
        </a:p>
      </dgm:t>
    </dgm:pt>
    <dgm:pt modelId="{FAA595AC-216C-43A2-B3A3-53846399F623}">
      <dgm:prSet phldrT="[Text]" custT="1"/>
      <dgm:spPr/>
      <dgm:t>
        <a:bodyPr/>
        <a:lstStyle/>
        <a:p>
          <a:r>
            <a:rPr lang="vi-VN" sz="2400" dirty="0" smtClean="0"/>
            <a:t>TK Loại 3</a:t>
          </a:r>
          <a:endParaRPr lang="vi-VN" sz="2400" dirty="0"/>
        </a:p>
      </dgm:t>
    </dgm:pt>
    <dgm:pt modelId="{5D903FF0-3DF5-4643-B654-741EC3C68740}" type="parTrans" cxnId="{52AFDE18-5D41-429E-A70C-13CA499622F4}">
      <dgm:prSet/>
      <dgm:spPr/>
      <dgm:t>
        <a:bodyPr/>
        <a:lstStyle/>
        <a:p>
          <a:endParaRPr lang="vi-VN"/>
        </a:p>
      </dgm:t>
    </dgm:pt>
    <dgm:pt modelId="{58356F6C-E3A5-4789-969B-5DE796548889}" type="sibTrans" cxnId="{52AFDE18-5D41-429E-A70C-13CA499622F4}">
      <dgm:prSet/>
      <dgm:spPr/>
      <dgm:t>
        <a:bodyPr/>
        <a:lstStyle/>
        <a:p>
          <a:endParaRPr lang="vi-VN"/>
        </a:p>
      </dgm:t>
    </dgm:pt>
    <dgm:pt modelId="{E53E31A3-935A-4EE3-81D6-3551D9E654E4}">
      <dgm:prSet phldrT="[Text]" custT="1"/>
      <dgm:spPr/>
      <dgm:t>
        <a:bodyPr/>
        <a:lstStyle/>
        <a:p>
          <a:r>
            <a:rPr lang="vi-VN" sz="2400" dirty="0" smtClean="0"/>
            <a:t>TK Loại 4</a:t>
          </a:r>
          <a:endParaRPr lang="vi-VN" sz="2400" dirty="0"/>
        </a:p>
      </dgm:t>
    </dgm:pt>
    <dgm:pt modelId="{991FD1A3-2716-41DF-94DE-EF66BDA87E51}" type="parTrans" cxnId="{7B4A7773-FD0A-4FBD-A8D2-3917BB846C5E}">
      <dgm:prSet/>
      <dgm:spPr/>
      <dgm:t>
        <a:bodyPr/>
        <a:lstStyle/>
        <a:p>
          <a:endParaRPr lang="vi-VN"/>
        </a:p>
      </dgm:t>
    </dgm:pt>
    <dgm:pt modelId="{A35BC55C-FCFA-41CE-865A-068F12D25958}" type="sibTrans" cxnId="{7B4A7773-FD0A-4FBD-A8D2-3917BB846C5E}">
      <dgm:prSet/>
      <dgm:spPr/>
      <dgm:t>
        <a:bodyPr/>
        <a:lstStyle/>
        <a:p>
          <a:endParaRPr lang="vi-VN"/>
        </a:p>
      </dgm:t>
    </dgm:pt>
    <dgm:pt modelId="{87E1F845-EF93-49AB-A203-11EF9F70B6EE}" type="pres">
      <dgm:prSet presAssocID="{70D2D15A-F572-44A8-AA68-26B1B8BD5538}" presName="list" presStyleCnt="0">
        <dgm:presLayoutVars>
          <dgm:dir/>
          <dgm:animLvl val="lvl"/>
        </dgm:presLayoutVars>
      </dgm:prSet>
      <dgm:spPr/>
      <dgm:t>
        <a:bodyPr/>
        <a:lstStyle/>
        <a:p>
          <a:endParaRPr lang="en-US"/>
        </a:p>
      </dgm:t>
    </dgm:pt>
    <dgm:pt modelId="{42D4AE26-14E5-44FF-B57C-B221FF552E44}" type="pres">
      <dgm:prSet presAssocID="{AFDE5720-BA24-4EAA-9B3E-720F9002EC17}" presName="posSpace" presStyleCnt="0"/>
      <dgm:spPr/>
    </dgm:pt>
    <dgm:pt modelId="{30542D05-8204-4C07-87F8-217D3583B149}" type="pres">
      <dgm:prSet presAssocID="{AFDE5720-BA24-4EAA-9B3E-720F9002EC17}" presName="vertFlow" presStyleCnt="0"/>
      <dgm:spPr/>
    </dgm:pt>
    <dgm:pt modelId="{85B4D888-64BE-4824-87C5-2770E55E9507}" type="pres">
      <dgm:prSet presAssocID="{AFDE5720-BA24-4EAA-9B3E-720F9002EC17}" presName="topSpace" presStyleCnt="0"/>
      <dgm:spPr/>
    </dgm:pt>
    <dgm:pt modelId="{13719D04-E874-4A4E-96B3-83627D0CAFB4}" type="pres">
      <dgm:prSet presAssocID="{AFDE5720-BA24-4EAA-9B3E-720F9002EC17}" presName="firstComp" presStyleCnt="0"/>
      <dgm:spPr/>
    </dgm:pt>
    <dgm:pt modelId="{07D6DFE2-0915-4B8F-A120-6F78AD71B0F3}" type="pres">
      <dgm:prSet presAssocID="{AFDE5720-BA24-4EAA-9B3E-720F9002EC17}" presName="firstChild" presStyleLbl="bgAccFollowNode1" presStyleIdx="0" presStyleCnt="4" custScaleX="108497" custScaleY="96576"/>
      <dgm:spPr/>
      <dgm:t>
        <a:bodyPr/>
        <a:lstStyle/>
        <a:p>
          <a:endParaRPr lang="vi-VN"/>
        </a:p>
      </dgm:t>
    </dgm:pt>
    <dgm:pt modelId="{359DD009-5EF8-4365-9ACB-363A4679D5BE}" type="pres">
      <dgm:prSet presAssocID="{AFDE5720-BA24-4EAA-9B3E-720F9002EC17}" presName="firstChildTx" presStyleLbl="bgAccFollowNode1" presStyleIdx="0" presStyleCnt="4">
        <dgm:presLayoutVars>
          <dgm:bulletEnabled val="1"/>
        </dgm:presLayoutVars>
      </dgm:prSet>
      <dgm:spPr/>
      <dgm:t>
        <a:bodyPr/>
        <a:lstStyle/>
        <a:p>
          <a:endParaRPr lang="vi-VN"/>
        </a:p>
      </dgm:t>
    </dgm:pt>
    <dgm:pt modelId="{51C13C08-73C3-4157-9487-F9B56550278A}" type="pres">
      <dgm:prSet presAssocID="{1DF928A6-2774-4C8B-96D3-814947985CDD}" presName="comp" presStyleCnt="0"/>
      <dgm:spPr/>
    </dgm:pt>
    <dgm:pt modelId="{87462F00-FBFC-4C03-84F5-2ECEC05B822F}" type="pres">
      <dgm:prSet presAssocID="{1DF928A6-2774-4C8B-96D3-814947985CDD}" presName="child" presStyleLbl="bgAccFollowNode1" presStyleIdx="1" presStyleCnt="4" custScaleX="108497" custScaleY="108940"/>
      <dgm:spPr/>
      <dgm:t>
        <a:bodyPr/>
        <a:lstStyle/>
        <a:p>
          <a:endParaRPr lang="vi-VN"/>
        </a:p>
      </dgm:t>
    </dgm:pt>
    <dgm:pt modelId="{2AB54911-A1C8-49F9-BC63-827E5455D49E}" type="pres">
      <dgm:prSet presAssocID="{1DF928A6-2774-4C8B-96D3-814947985CDD}" presName="childTx" presStyleLbl="bgAccFollowNode1" presStyleIdx="1" presStyleCnt="4">
        <dgm:presLayoutVars>
          <dgm:bulletEnabled val="1"/>
        </dgm:presLayoutVars>
      </dgm:prSet>
      <dgm:spPr/>
      <dgm:t>
        <a:bodyPr/>
        <a:lstStyle/>
        <a:p>
          <a:endParaRPr lang="vi-VN"/>
        </a:p>
      </dgm:t>
    </dgm:pt>
    <dgm:pt modelId="{1863D9D1-412C-4170-8312-BF3BCBD6C0DF}" type="pres">
      <dgm:prSet presAssocID="{AFDE5720-BA24-4EAA-9B3E-720F9002EC17}" presName="negSpace" presStyleCnt="0"/>
      <dgm:spPr/>
    </dgm:pt>
    <dgm:pt modelId="{DF4AD05D-9A95-4942-99E8-2BBCDF734382}" type="pres">
      <dgm:prSet presAssocID="{AFDE5720-BA24-4EAA-9B3E-720F9002EC17}" presName="circle" presStyleLbl="node1" presStyleIdx="0" presStyleCnt="2"/>
      <dgm:spPr/>
      <dgm:t>
        <a:bodyPr/>
        <a:lstStyle/>
        <a:p>
          <a:endParaRPr lang="vi-VN"/>
        </a:p>
      </dgm:t>
    </dgm:pt>
    <dgm:pt modelId="{B649C11B-B5BC-496F-A545-A0EAB578BAC6}" type="pres">
      <dgm:prSet presAssocID="{DCF395B9-2A17-40DA-9F94-5E783E57BE06}" presName="transSpace" presStyleCnt="0"/>
      <dgm:spPr/>
    </dgm:pt>
    <dgm:pt modelId="{37E2DA70-A606-4059-A76A-FDF8A3220B5F}" type="pres">
      <dgm:prSet presAssocID="{64D23F33-41EE-422E-953C-1272C317C03B}" presName="posSpace" presStyleCnt="0"/>
      <dgm:spPr/>
    </dgm:pt>
    <dgm:pt modelId="{6463782D-AAFD-426F-A2B4-82C29DC51052}" type="pres">
      <dgm:prSet presAssocID="{64D23F33-41EE-422E-953C-1272C317C03B}" presName="vertFlow" presStyleCnt="0"/>
      <dgm:spPr/>
    </dgm:pt>
    <dgm:pt modelId="{C537872E-A27A-4C36-86C0-2F250E025697}" type="pres">
      <dgm:prSet presAssocID="{64D23F33-41EE-422E-953C-1272C317C03B}" presName="topSpace" presStyleCnt="0"/>
      <dgm:spPr/>
    </dgm:pt>
    <dgm:pt modelId="{08568647-F6EE-4C17-86BD-E2E37157922D}" type="pres">
      <dgm:prSet presAssocID="{64D23F33-41EE-422E-953C-1272C317C03B}" presName="firstComp" presStyleCnt="0"/>
      <dgm:spPr/>
    </dgm:pt>
    <dgm:pt modelId="{B32DC7F1-B425-4C2E-A4E6-116AEC5CAE88}" type="pres">
      <dgm:prSet presAssocID="{64D23F33-41EE-422E-953C-1272C317C03B}" presName="firstChild" presStyleLbl="bgAccFollowNode1" presStyleIdx="2" presStyleCnt="4" custScaleX="108680" custScaleY="100000" custLinFactNeighborX="7607" custLinFactNeighborY="1712"/>
      <dgm:spPr/>
      <dgm:t>
        <a:bodyPr/>
        <a:lstStyle/>
        <a:p>
          <a:endParaRPr lang="vi-VN"/>
        </a:p>
      </dgm:t>
    </dgm:pt>
    <dgm:pt modelId="{0982432D-C041-4D9B-B4F1-9B8E77D8E984}" type="pres">
      <dgm:prSet presAssocID="{64D23F33-41EE-422E-953C-1272C317C03B}" presName="firstChildTx" presStyleLbl="bgAccFollowNode1" presStyleIdx="2" presStyleCnt="4">
        <dgm:presLayoutVars>
          <dgm:bulletEnabled val="1"/>
        </dgm:presLayoutVars>
      </dgm:prSet>
      <dgm:spPr/>
      <dgm:t>
        <a:bodyPr/>
        <a:lstStyle/>
        <a:p>
          <a:endParaRPr lang="vi-VN"/>
        </a:p>
      </dgm:t>
    </dgm:pt>
    <dgm:pt modelId="{DC613C1C-2A7F-4579-9C90-3512DCAE9637}" type="pres">
      <dgm:prSet presAssocID="{E53E31A3-935A-4EE3-81D6-3551D9E654E4}" presName="comp" presStyleCnt="0"/>
      <dgm:spPr/>
    </dgm:pt>
    <dgm:pt modelId="{D35C7E62-AC94-4A2C-830F-78DE4C46AF84}" type="pres">
      <dgm:prSet presAssocID="{E53E31A3-935A-4EE3-81D6-3551D9E654E4}" presName="child" presStyleLbl="bgAccFollowNode1" presStyleIdx="3" presStyleCnt="4" custScaleX="107017" custLinFactNeighborX="7491" custLinFactNeighborY="2270"/>
      <dgm:spPr/>
      <dgm:t>
        <a:bodyPr/>
        <a:lstStyle/>
        <a:p>
          <a:endParaRPr lang="vi-VN"/>
        </a:p>
      </dgm:t>
    </dgm:pt>
    <dgm:pt modelId="{5A3AB7CE-1E8B-4EC4-96DC-089F60944925}" type="pres">
      <dgm:prSet presAssocID="{E53E31A3-935A-4EE3-81D6-3551D9E654E4}" presName="childTx" presStyleLbl="bgAccFollowNode1" presStyleIdx="3" presStyleCnt="4">
        <dgm:presLayoutVars>
          <dgm:bulletEnabled val="1"/>
        </dgm:presLayoutVars>
      </dgm:prSet>
      <dgm:spPr/>
      <dgm:t>
        <a:bodyPr/>
        <a:lstStyle/>
        <a:p>
          <a:endParaRPr lang="vi-VN"/>
        </a:p>
      </dgm:t>
    </dgm:pt>
    <dgm:pt modelId="{51BA8308-43A2-46E1-BEBB-3D2773C00DC2}" type="pres">
      <dgm:prSet presAssocID="{64D23F33-41EE-422E-953C-1272C317C03B}" presName="negSpace" presStyleCnt="0"/>
      <dgm:spPr/>
    </dgm:pt>
    <dgm:pt modelId="{08247F86-4AA0-4346-8345-681423467992}" type="pres">
      <dgm:prSet presAssocID="{64D23F33-41EE-422E-953C-1272C317C03B}" presName="circle" presStyleLbl="node1" presStyleIdx="1" presStyleCnt="2"/>
      <dgm:spPr/>
      <dgm:t>
        <a:bodyPr/>
        <a:lstStyle/>
        <a:p>
          <a:endParaRPr lang="vi-VN"/>
        </a:p>
      </dgm:t>
    </dgm:pt>
  </dgm:ptLst>
  <dgm:cxnLst>
    <dgm:cxn modelId="{19B46D95-6674-4886-A730-49B4F612F75C}" type="presOf" srcId="{AFDE5720-BA24-4EAA-9B3E-720F9002EC17}" destId="{DF4AD05D-9A95-4942-99E8-2BBCDF734382}" srcOrd="0" destOrd="0" presId="urn:microsoft.com/office/officeart/2005/8/layout/hList9"/>
    <dgm:cxn modelId="{9F5674A5-23DC-4F68-9EB3-7480F9157C15}" type="presOf" srcId="{43053FC9-9191-4879-9DF0-85E2D3158082}" destId="{359DD009-5EF8-4365-9ACB-363A4679D5BE}" srcOrd="1" destOrd="0" presId="urn:microsoft.com/office/officeart/2005/8/layout/hList9"/>
    <dgm:cxn modelId="{D243867E-62EA-4E9D-B199-20A245D7D82E}" type="presOf" srcId="{FAA595AC-216C-43A2-B3A3-53846399F623}" destId="{B32DC7F1-B425-4C2E-A4E6-116AEC5CAE88}" srcOrd="0" destOrd="0" presId="urn:microsoft.com/office/officeart/2005/8/layout/hList9"/>
    <dgm:cxn modelId="{09E4CE5E-2E96-4107-958E-CE660279220C}" type="presOf" srcId="{E53E31A3-935A-4EE3-81D6-3551D9E654E4}" destId="{5A3AB7CE-1E8B-4EC4-96DC-089F60944925}" srcOrd="1" destOrd="0" presId="urn:microsoft.com/office/officeart/2005/8/layout/hList9"/>
    <dgm:cxn modelId="{3B938749-F9DC-4C55-B914-7649B0D77DBF}" type="presOf" srcId="{E53E31A3-935A-4EE3-81D6-3551D9E654E4}" destId="{D35C7E62-AC94-4A2C-830F-78DE4C46AF84}" srcOrd="0" destOrd="0" presId="urn:microsoft.com/office/officeart/2005/8/layout/hList9"/>
    <dgm:cxn modelId="{4018FC89-092A-47A9-856E-F032645BE7A7}" type="presOf" srcId="{64D23F33-41EE-422E-953C-1272C317C03B}" destId="{08247F86-4AA0-4346-8345-681423467992}" srcOrd="0" destOrd="0" presId="urn:microsoft.com/office/officeart/2005/8/layout/hList9"/>
    <dgm:cxn modelId="{7B4A7773-FD0A-4FBD-A8D2-3917BB846C5E}" srcId="{64D23F33-41EE-422E-953C-1272C317C03B}" destId="{E53E31A3-935A-4EE3-81D6-3551D9E654E4}" srcOrd="1" destOrd="0" parTransId="{991FD1A3-2716-41DF-94DE-EF66BDA87E51}" sibTransId="{A35BC55C-FCFA-41CE-865A-068F12D25958}"/>
    <dgm:cxn modelId="{470BC149-F03A-4F8C-B1C6-EE00DED51C09}" srcId="{AFDE5720-BA24-4EAA-9B3E-720F9002EC17}" destId="{43053FC9-9191-4879-9DF0-85E2D3158082}" srcOrd="0" destOrd="0" parTransId="{FCBBF271-6820-4428-BE4F-1EED2E2365A5}" sibTransId="{2D02EB95-DD19-4B0A-B44F-42F08DDC6D2D}"/>
    <dgm:cxn modelId="{B082D612-E7A3-424D-9507-52BFA79B43E3}" type="presOf" srcId="{1DF928A6-2774-4C8B-96D3-814947985CDD}" destId="{2AB54911-A1C8-49F9-BC63-827E5455D49E}" srcOrd="1" destOrd="0" presId="urn:microsoft.com/office/officeart/2005/8/layout/hList9"/>
    <dgm:cxn modelId="{EB1604F9-8520-4C6C-8197-D92A2DC3D72E}" type="presOf" srcId="{1DF928A6-2774-4C8B-96D3-814947985CDD}" destId="{87462F00-FBFC-4C03-84F5-2ECEC05B822F}" srcOrd="0" destOrd="0" presId="urn:microsoft.com/office/officeart/2005/8/layout/hList9"/>
    <dgm:cxn modelId="{52AFDE18-5D41-429E-A70C-13CA499622F4}" srcId="{64D23F33-41EE-422E-953C-1272C317C03B}" destId="{FAA595AC-216C-43A2-B3A3-53846399F623}" srcOrd="0" destOrd="0" parTransId="{5D903FF0-3DF5-4643-B654-741EC3C68740}" sibTransId="{58356F6C-E3A5-4789-969B-5DE796548889}"/>
    <dgm:cxn modelId="{3101C952-0E2A-4C33-8470-801A1C89333E}" type="presOf" srcId="{70D2D15A-F572-44A8-AA68-26B1B8BD5538}" destId="{87E1F845-EF93-49AB-A203-11EF9F70B6EE}" srcOrd="0" destOrd="0" presId="urn:microsoft.com/office/officeart/2005/8/layout/hList9"/>
    <dgm:cxn modelId="{D4C464B8-2396-4734-A7DE-4AB6E409335C}" type="presOf" srcId="{FAA595AC-216C-43A2-B3A3-53846399F623}" destId="{0982432D-C041-4D9B-B4F1-9B8E77D8E984}" srcOrd="1" destOrd="0" presId="urn:microsoft.com/office/officeart/2005/8/layout/hList9"/>
    <dgm:cxn modelId="{0BC2D184-CE69-4F55-8B11-471DC32A245E}" srcId="{AFDE5720-BA24-4EAA-9B3E-720F9002EC17}" destId="{1DF928A6-2774-4C8B-96D3-814947985CDD}" srcOrd="1" destOrd="0" parTransId="{82D52C0B-E501-4A42-A181-2AA105B19806}" sibTransId="{D1E9D29A-9450-4FC1-B3E2-18E24E4D63A2}"/>
    <dgm:cxn modelId="{19471E65-9648-4ECF-9E27-1ED8D705CE2A}" srcId="{70D2D15A-F572-44A8-AA68-26B1B8BD5538}" destId="{64D23F33-41EE-422E-953C-1272C317C03B}" srcOrd="1" destOrd="0" parTransId="{EDA2B418-263A-445A-A4F8-312AA6E9B8BD}" sibTransId="{8492C8DE-D562-4743-843D-F72E6DA55489}"/>
    <dgm:cxn modelId="{02BEFF8C-73B8-476D-ADE3-8253F17CA8E2}" srcId="{70D2D15A-F572-44A8-AA68-26B1B8BD5538}" destId="{AFDE5720-BA24-4EAA-9B3E-720F9002EC17}" srcOrd="0" destOrd="0" parTransId="{A915C337-6819-4886-8959-6DDE43E32E88}" sibTransId="{DCF395B9-2A17-40DA-9F94-5E783E57BE06}"/>
    <dgm:cxn modelId="{C4925A0B-D864-436C-B7E6-64CC3D695DA7}" type="presOf" srcId="{43053FC9-9191-4879-9DF0-85E2D3158082}" destId="{07D6DFE2-0915-4B8F-A120-6F78AD71B0F3}" srcOrd="0" destOrd="0" presId="urn:microsoft.com/office/officeart/2005/8/layout/hList9"/>
    <dgm:cxn modelId="{1A55A956-9589-4745-ABE6-7C8CB5DB929B}" type="presParOf" srcId="{87E1F845-EF93-49AB-A203-11EF9F70B6EE}" destId="{42D4AE26-14E5-44FF-B57C-B221FF552E44}" srcOrd="0" destOrd="0" presId="urn:microsoft.com/office/officeart/2005/8/layout/hList9"/>
    <dgm:cxn modelId="{60469A59-DBD5-4069-A94A-5E146C0D469A}" type="presParOf" srcId="{87E1F845-EF93-49AB-A203-11EF9F70B6EE}" destId="{30542D05-8204-4C07-87F8-217D3583B149}" srcOrd="1" destOrd="0" presId="urn:microsoft.com/office/officeart/2005/8/layout/hList9"/>
    <dgm:cxn modelId="{18475FB9-4923-460B-B9FA-E5569A51BCED}" type="presParOf" srcId="{30542D05-8204-4C07-87F8-217D3583B149}" destId="{85B4D888-64BE-4824-87C5-2770E55E9507}" srcOrd="0" destOrd="0" presId="urn:microsoft.com/office/officeart/2005/8/layout/hList9"/>
    <dgm:cxn modelId="{E683F72C-7929-4065-90AD-62EE733AA3E6}" type="presParOf" srcId="{30542D05-8204-4C07-87F8-217D3583B149}" destId="{13719D04-E874-4A4E-96B3-83627D0CAFB4}" srcOrd="1" destOrd="0" presId="urn:microsoft.com/office/officeart/2005/8/layout/hList9"/>
    <dgm:cxn modelId="{AA6544B7-F8AA-4279-9D0A-C68BAAFC8D8D}" type="presParOf" srcId="{13719D04-E874-4A4E-96B3-83627D0CAFB4}" destId="{07D6DFE2-0915-4B8F-A120-6F78AD71B0F3}" srcOrd="0" destOrd="0" presId="urn:microsoft.com/office/officeart/2005/8/layout/hList9"/>
    <dgm:cxn modelId="{1670CD9A-7890-46E7-9C79-7B56475CA774}" type="presParOf" srcId="{13719D04-E874-4A4E-96B3-83627D0CAFB4}" destId="{359DD009-5EF8-4365-9ACB-363A4679D5BE}" srcOrd="1" destOrd="0" presId="urn:microsoft.com/office/officeart/2005/8/layout/hList9"/>
    <dgm:cxn modelId="{B2EAF920-C77F-4957-9E65-8800B471B04E}" type="presParOf" srcId="{30542D05-8204-4C07-87F8-217D3583B149}" destId="{51C13C08-73C3-4157-9487-F9B56550278A}" srcOrd="2" destOrd="0" presId="urn:microsoft.com/office/officeart/2005/8/layout/hList9"/>
    <dgm:cxn modelId="{90C9878F-2EB1-4AA0-B7BE-C94015550C0D}" type="presParOf" srcId="{51C13C08-73C3-4157-9487-F9B56550278A}" destId="{87462F00-FBFC-4C03-84F5-2ECEC05B822F}" srcOrd="0" destOrd="0" presId="urn:microsoft.com/office/officeart/2005/8/layout/hList9"/>
    <dgm:cxn modelId="{E0B50FCE-E266-4E28-ADFD-64A5D4E95A0A}" type="presParOf" srcId="{51C13C08-73C3-4157-9487-F9B56550278A}" destId="{2AB54911-A1C8-49F9-BC63-827E5455D49E}" srcOrd="1" destOrd="0" presId="urn:microsoft.com/office/officeart/2005/8/layout/hList9"/>
    <dgm:cxn modelId="{3C1ACCC2-6D93-498D-B4C7-BE84B49EB384}" type="presParOf" srcId="{87E1F845-EF93-49AB-A203-11EF9F70B6EE}" destId="{1863D9D1-412C-4170-8312-BF3BCBD6C0DF}" srcOrd="2" destOrd="0" presId="urn:microsoft.com/office/officeart/2005/8/layout/hList9"/>
    <dgm:cxn modelId="{6FA64166-46AD-462F-9233-4EF2B36D34EA}" type="presParOf" srcId="{87E1F845-EF93-49AB-A203-11EF9F70B6EE}" destId="{DF4AD05D-9A95-4942-99E8-2BBCDF734382}" srcOrd="3" destOrd="0" presId="urn:microsoft.com/office/officeart/2005/8/layout/hList9"/>
    <dgm:cxn modelId="{56D884BA-18FF-422D-A7CA-629C890B7CBE}" type="presParOf" srcId="{87E1F845-EF93-49AB-A203-11EF9F70B6EE}" destId="{B649C11B-B5BC-496F-A545-A0EAB578BAC6}" srcOrd="4" destOrd="0" presId="urn:microsoft.com/office/officeart/2005/8/layout/hList9"/>
    <dgm:cxn modelId="{76B80498-9344-4C54-83FD-30948D263ABF}" type="presParOf" srcId="{87E1F845-EF93-49AB-A203-11EF9F70B6EE}" destId="{37E2DA70-A606-4059-A76A-FDF8A3220B5F}" srcOrd="5" destOrd="0" presId="urn:microsoft.com/office/officeart/2005/8/layout/hList9"/>
    <dgm:cxn modelId="{CD2F7E35-DB46-422B-9555-25798178EE75}" type="presParOf" srcId="{87E1F845-EF93-49AB-A203-11EF9F70B6EE}" destId="{6463782D-AAFD-426F-A2B4-82C29DC51052}" srcOrd="6" destOrd="0" presId="urn:microsoft.com/office/officeart/2005/8/layout/hList9"/>
    <dgm:cxn modelId="{78FC8D8D-C79B-4C5A-9D49-7DC19BFF3728}" type="presParOf" srcId="{6463782D-AAFD-426F-A2B4-82C29DC51052}" destId="{C537872E-A27A-4C36-86C0-2F250E025697}" srcOrd="0" destOrd="0" presId="urn:microsoft.com/office/officeart/2005/8/layout/hList9"/>
    <dgm:cxn modelId="{970E3E61-E998-44A2-994F-3A9037490785}" type="presParOf" srcId="{6463782D-AAFD-426F-A2B4-82C29DC51052}" destId="{08568647-F6EE-4C17-86BD-E2E37157922D}" srcOrd="1" destOrd="0" presId="urn:microsoft.com/office/officeart/2005/8/layout/hList9"/>
    <dgm:cxn modelId="{9FAE5891-DCC2-4C17-A998-F0D63DF85214}" type="presParOf" srcId="{08568647-F6EE-4C17-86BD-E2E37157922D}" destId="{B32DC7F1-B425-4C2E-A4E6-116AEC5CAE88}" srcOrd="0" destOrd="0" presId="urn:microsoft.com/office/officeart/2005/8/layout/hList9"/>
    <dgm:cxn modelId="{41AC262E-B243-4AC2-A1F9-24A5246B441B}" type="presParOf" srcId="{08568647-F6EE-4C17-86BD-E2E37157922D}" destId="{0982432D-C041-4D9B-B4F1-9B8E77D8E984}" srcOrd="1" destOrd="0" presId="urn:microsoft.com/office/officeart/2005/8/layout/hList9"/>
    <dgm:cxn modelId="{358AC062-274F-438F-95AF-756C3FECBF56}" type="presParOf" srcId="{6463782D-AAFD-426F-A2B4-82C29DC51052}" destId="{DC613C1C-2A7F-4579-9C90-3512DCAE9637}" srcOrd="2" destOrd="0" presId="urn:microsoft.com/office/officeart/2005/8/layout/hList9"/>
    <dgm:cxn modelId="{29A7D8E6-1520-4211-92E3-041D9C45AC93}" type="presParOf" srcId="{DC613C1C-2A7F-4579-9C90-3512DCAE9637}" destId="{D35C7E62-AC94-4A2C-830F-78DE4C46AF84}" srcOrd="0" destOrd="0" presId="urn:microsoft.com/office/officeart/2005/8/layout/hList9"/>
    <dgm:cxn modelId="{7F1408E6-2171-438D-8064-E0BA518F94D8}" type="presParOf" srcId="{DC613C1C-2A7F-4579-9C90-3512DCAE9637}" destId="{5A3AB7CE-1E8B-4EC4-96DC-089F60944925}" srcOrd="1" destOrd="0" presId="urn:microsoft.com/office/officeart/2005/8/layout/hList9"/>
    <dgm:cxn modelId="{E32CD553-C962-43ED-862E-7E755BC019FE}" type="presParOf" srcId="{87E1F845-EF93-49AB-A203-11EF9F70B6EE}" destId="{51BA8308-43A2-46E1-BEBB-3D2773C00DC2}" srcOrd="7" destOrd="0" presId="urn:microsoft.com/office/officeart/2005/8/layout/hList9"/>
    <dgm:cxn modelId="{FDE7E52C-05B4-477A-AF21-248EF6DB9551}" type="presParOf" srcId="{87E1F845-EF93-49AB-A203-11EF9F70B6EE}" destId="{08247F86-4AA0-4346-8345-681423467992}" srcOrd="8" destOrd="0" presId="urn:microsoft.com/office/officeart/2005/8/layout/hList9"/>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88B258-709C-4D2A-B204-62635FBE132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B2D408F-8666-49C0-AA64-7CFEF04B3FA9}" type="pres">
      <dgm:prSet presAssocID="{9288B258-709C-4D2A-B204-62635FBE132A}" presName="Name0" presStyleCnt="0">
        <dgm:presLayoutVars>
          <dgm:dir/>
          <dgm:animLvl val="lvl"/>
          <dgm:resizeHandles val="exact"/>
        </dgm:presLayoutVars>
      </dgm:prSet>
      <dgm:spPr/>
      <dgm:t>
        <a:bodyPr/>
        <a:lstStyle/>
        <a:p>
          <a:endParaRPr lang="en-US"/>
        </a:p>
      </dgm:t>
    </dgm:pt>
  </dgm:ptLst>
  <dgm:cxnLst>
    <dgm:cxn modelId="{6A8C3442-0D6F-4507-BC5B-109EFE346459}" type="presOf" srcId="{9288B258-709C-4D2A-B204-62635FBE132A}" destId="{AB2D408F-8666-49C0-AA64-7CFEF04B3FA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2494E9-2B95-4E77-AD73-40DBCA3D7D9F}"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FD0B9CAE-61EC-476A-8668-EB0F4A71AB93}">
      <dgm:prSet phldrT="[Text]" custT="1"/>
      <dgm:spPr/>
      <dgm:t>
        <a:bodyPr/>
        <a:lstStyle/>
        <a:p>
          <a:r>
            <a:rPr lang="en-US" sz="2800" dirty="0" err="1" smtClean="0"/>
            <a:t>Hình</a:t>
          </a:r>
          <a:r>
            <a:rPr lang="en-US" sz="2800" dirty="0" smtClean="0"/>
            <a:t> </a:t>
          </a:r>
          <a:r>
            <a:rPr lang="en-US" sz="2800" dirty="0" err="1" smtClean="0"/>
            <a:t>thức</a:t>
          </a:r>
          <a:r>
            <a:rPr lang="en-US" sz="2800" dirty="0" smtClean="0"/>
            <a:t> </a:t>
          </a:r>
          <a:r>
            <a:rPr lang="en-US" sz="2800" dirty="0" err="1" smtClean="0"/>
            <a:t>Nhật</a:t>
          </a:r>
          <a:r>
            <a:rPr lang="en-US" sz="2800" dirty="0" smtClean="0"/>
            <a:t> </a:t>
          </a:r>
          <a:r>
            <a:rPr lang="en-US" sz="2800" dirty="0" err="1" smtClean="0"/>
            <a:t>ký</a:t>
          </a:r>
          <a:r>
            <a:rPr lang="en-US" sz="2800" dirty="0" smtClean="0"/>
            <a:t> </a:t>
          </a:r>
          <a:r>
            <a:rPr lang="en-US" sz="2800" dirty="0" err="1" smtClean="0"/>
            <a:t>chung</a:t>
          </a:r>
          <a:endParaRPr lang="en-US" sz="2800" dirty="0"/>
        </a:p>
      </dgm:t>
    </dgm:pt>
    <dgm:pt modelId="{D3A70DD0-F4AB-4BE6-8E40-0334425297F5}" type="parTrans" cxnId="{BFEF7CB3-B32B-403C-8E95-12C3020642D8}">
      <dgm:prSet/>
      <dgm:spPr/>
      <dgm:t>
        <a:bodyPr/>
        <a:lstStyle/>
        <a:p>
          <a:endParaRPr lang="en-US" sz="3600"/>
        </a:p>
      </dgm:t>
    </dgm:pt>
    <dgm:pt modelId="{0DCB788A-5708-4C88-BF99-D703D13B6F77}" type="sibTrans" cxnId="{BFEF7CB3-B32B-403C-8E95-12C3020642D8}">
      <dgm:prSet/>
      <dgm:spPr/>
      <dgm:t>
        <a:bodyPr/>
        <a:lstStyle/>
        <a:p>
          <a:endParaRPr lang="en-US" sz="3600"/>
        </a:p>
      </dgm:t>
    </dgm:pt>
    <dgm:pt modelId="{4BA93086-5261-4195-987A-5A2777536925}">
      <dgm:prSet phldrT="[Text]" custT="1"/>
      <dgm:spPr/>
      <dgm:t>
        <a:bodyPr/>
        <a:lstStyle/>
        <a:p>
          <a:r>
            <a:rPr lang="en-US" sz="2800" dirty="0" err="1" smtClean="0"/>
            <a:t>Hình</a:t>
          </a:r>
          <a:r>
            <a:rPr lang="en-US" sz="2800" dirty="0" smtClean="0"/>
            <a:t> </a:t>
          </a:r>
          <a:r>
            <a:rPr lang="en-US" sz="2800" dirty="0" err="1" smtClean="0"/>
            <a:t>thức</a:t>
          </a:r>
          <a:r>
            <a:rPr lang="en-US" sz="2800" dirty="0" smtClean="0"/>
            <a:t> </a:t>
          </a:r>
          <a:r>
            <a:rPr lang="en-US" sz="2800" dirty="0" err="1" smtClean="0"/>
            <a:t>Nhật</a:t>
          </a:r>
          <a:r>
            <a:rPr lang="en-US" sz="2800" dirty="0" smtClean="0"/>
            <a:t> </a:t>
          </a:r>
          <a:r>
            <a:rPr lang="en-US" sz="2800" dirty="0" err="1" smtClean="0"/>
            <a:t>ký</a:t>
          </a:r>
          <a:r>
            <a:rPr lang="en-US" sz="2800" dirty="0" smtClean="0"/>
            <a:t> – </a:t>
          </a:r>
          <a:r>
            <a:rPr lang="en-US" sz="2800" dirty="0" err="1" smtClean="0"/>
            <a:t>Sổ</a:t>
          </a:r>
          <a:r>
            <a:rPr lang="en-US" sz="2800" dirty="0" smtClean="0"/>
            <a:t> </a:t>
          </a:r>
          <a:r>
            <a:rPr lang="en-US" sz="2800" dirty="0" err="1" smtClean="0"/>
            <a:t>cái</a:t>
          </a:r>
          <a:endParaRPr lang="en-US" sz="2800" dirty="0"/>
        </a:p>
      </dgm:t>
    </dgm:pt>
    <dgm:pt modelId="{7F29DCB6-DDFD-4D07-BB9F-DAF903067AEE}" type="parTrans" cxnId="{069F2EEF-6CDA-4387-91EB-5AC72E8A1F27}">
      <dgm:prSet/>
      <dgm:spPr/>
      <dgm:t>
        <a:bodyPr/>
        <a:lstStyle/>
        <a:p>
          <a:endParaRPr lang="en-US" sz="3600"/>
        </a:p>
      </dgm:t>
    </dgm:pt>
    <dgm:pt modelId="{3B9C89DA-9531-41AF-BE6C-7A3E1E983D1A}" type="sibTrans" cxnId="{069F2EEF-6CDA-4387-91EB-5AC72E8A1F27}">
      <dgm:prSet/>
      <dgm:spPr/>
      <dgm:t>
        <a:bodyPr/>
        <a:lstStyle/>
        <a:p>
          <a:endParaRPr lang="en-US" sz="3600"/>
        </a:p>
      </dgm:t>
    </dgm:pt>
    <dgm:pt modelId="{0B50B7EB-D5C6-4664-865F-88D368E6EAFC}">
      <dgm:prSet phldrT="[Text]" custT="1"/>
      <dgm:spPr/>
      <dgm:t>
        <a:bodyPr/>
        <a:lstStyle/>
        <a:p>
          <a:r>
            <a:rPr lang="en-US" sz="2800" dirty="0" err="1" smtClean="0"/>
            <a:t>Hình</a:t>
          </a:r>
          <a:r>
            <a:rPr lang="en-US" sz="2800" dirty="0" smtClean="0"/>
            <a:t> </a:t>
          </a:r>
          <a:r>
            <a:rPr lang="en-US" sz="2800" dirty="0" err="1" smtClean="0"/>
            <a:t>thức</a:t>
          </a:r>
          <a:r>
            <a:rPr lang="en-US" sz="2800" dirty="0" smtClean="0"/>
            <a:t> </a:t>
          </a:r>
          <a:r>
            <a:rPr lang="en-US" sz="2800" dirty="0" err="1" smtClean="0"/>
            <a:t>Chứng</a:t>
          </a:r>
          <a:r>
            <a:rPr lang="en-US" sz="2800" dirty="0" smtClean="0"/>
            <a:t> </a:t>
          </a:r>
          <a:r>
            <a:rPr lang="en-US" sz="2800" dirty="0" err="1" smtClean="0"/>
            <a:t>từ</a:t>
          </a:r>
          <a:r>
            <a:rPr lang="en-US" sz="2800" dirty="0" smtClean="0"/>
            <a:t> </a:t>
          </a:r>
          <a:r>
            <a:rPr lang="en-US" sz="2800" dirty="0" err="1" smtClean="0"/>
            <a:t>ghi</a:t>
          </a:r>
          <a:r>
            <a:rPr lang="en-US" sz="2800" dirty="0" smtClean="0"/>
            <a:t> </a:t>
          </a:r>
          <a:r>
            <a:rPr lang="en-US" sz="2800" dirty="0" err="1" smtClean="0"/>
            <a:t>sổ</a:t>
          </a:r>
          <a:endParaRPr lang="en-US" sz="2800" dirty="0"/>
        </a:p>
      </dgm:t>
    </dgm:pt>
    <dgm:pt modelId="{973EB9F1-5677-4D69-AFC0-F9F05F03509A}" type="parTrans" cxnId="{B8928287-60B9-4539-8332-036E6036910A}">
      <dgm:prSet/>
      <dgm:spPr/>
      <dgm:t>
        <a:bodyPr/>
        <a:lstStyle/>
        <a:p>
          <a:endParaRPr lang="en-US" sz="3600"/>
        </a:p>
      </dgm:t>
    </dgm:pt>
    <dgm:pt modelId="{604BB4C2-7619-4C82-835A-B7153EDE90D1}" type="sibTrans" cxnId="{B8928287-60B9-4539-8332-036E6036910A}">
      <dgm:prSet/>
      <dgm:spPr/>
      <dgm:t>
        <a:bodyPr/>
        <a:lstStyle/>
        <a:p>
          <a:endParaRPr lang="en-US" sz="3600"/>
        </a:p>
      </dgm:t>
    </dgm:pt>
    <dgm:pt modelId="{ED541D26-9257-4944-90CB-6A7D95ECA4C0}" type="pres">
      <dgm:prSet presAssocID="{272494E9-2B95-4E77-AD73-40DBCA3D7D9F}" presName="linear" presStyleCnt="0">
        <dgm:presLayoutVars>
          <dgm:dir/>
          <dgm:animLvl val="lvl"/>
          <dgm:resizeHandles val="exact"/>
        </dgm:presLayoutVars>
      </dgm:prSet>
      <dgm:spPr/>
      <dgm:t>
        <a:bodyPr/>
        <a:lstStyle/>
        <a:p>
          <a:endParaRPr lang="en-US"/>
        </a:p>
      </dgm:t>
    </dgm:pt>
    <dgm:pt modelId="{F7EB395D-C7FF-4814-B433-A908729986E3}" type="pres">
      <dgm:prSet presAssocID="{FD0B9CAE-61EC-476A-8668-EB0F4A71AB93}" presName="parentLin" presStyleCnt="0"/>
      <dgm:spPr/>
      <dgm:t>
        <a:bodyPr/>
        <a:lstStyle/>
        <a:p>
          <a:endParaRPr lang="en-US"/>
        </a:p>
      </dgm:t>
    </dgm:pt>
    <dgm:pt modelId="{B84CE60D-1193-40FB-85B9-BD4349943E3E}" type="pres">
      <dgm:prSet presAssocID="{FD0B9CAE-61EC-476A-8668-EB0F4A71AB93}" presName="parentLeftMargin" presStyleLbl="node1" presStyleIdx="0" presStyleCnt="3"/>
      <dgm:spPr/>
      <dgm:t>
        <a:bodyPr/>
        <a:lstStyle/>
        <a:p>
          <a:endParaRPr lang="en-US"/>
        </a:p>
      </dgm:t>
    </dgm:pt>
    <dgm:pt modelId="{2D945B7A-99E8-40FF-81EB-4382726BDAFE}" type="pres">
      <dgm:prSet presAssocID="{FD0B9CAE-61EC-476A-8668-EB0F4A71AB93}" presName="parentText" presStyleLbl="node1" presStyleIdx="0" presStyleCnt="3">
        <dgm:presLayoutVars>
          <dgm:chMax val="0"/>
          <dgm:bulletEnabled val="1"/>
        </dgm:presLayoutVars>
      </dgm:prSet>
      <dgm:spPr/>
      <dgm:t>
        <a:bodyPr/>
        <a:lstStyle/>
        <a:p>
          <a:endParaRPr lang="en-US"/>
        </a:p>
      </dgm:t>
    </dgm:pt>
    <dgm:pt modelId="{220277AA-5635-4166-AEBA-85A127A6068F}" type="pres">
      <dgm:prSet presAssocID="{FD0B9CAE-61EC-476A-8668-EB0F4A71AB93}" presName="negativeSpace" presStyleCnt="0"/>
      <dgm:spPr/>
      <dgm:t>
        <a:bodyPr/>
        <a:lstStyle/>
        <a:p>
          <a:endParaRPr lang="en-US"/>
        </a:p>
      </dgm:t>
    </dgm:pt>
    <dgm:pt modelId="{547E2D8A-42D7-4FC5-8D3A-CA5FEFD8EF4C}" type="pres">
      <dgm:prSet presAssocID="{FD0B9CAE-61EC-476A-8668-EB0F4A71AB93}" presName="childText" presStyleLbl="conFgAcc1" presStyleIdx="0" presStyleCnt="3">
        <dgm:presLayoutVars>
          <dgm:bulletEnabled val="1"/>
        </dgm:presLayoutVars>
      </dgm:prSet>
      <dgm:spPr/>
      <dgm:t>
        <a:bodyPr/>
        <a:lstStyle/>
        <a:p>
          <a:endParaRPr lang="en-US"/>
        </a:p>
      </dgm:t>
    </dgm:pt>
    <dgm:pt modelId="{0EB05872-EE43-4AF4-949D-74CC76D2C778}" type="pres">
      <dgm:prSet presAssocID="{0DCB788A-5708-4C88-BF99-D703D13B6F77}" presName="spaceBetweenRectangles" presStyleCnt="0"/>
      <dgm:spPr/>
      <dgm:t>
        <a:bodyPr/>
        <a:lstStyle/>
        <a:p>
          <a:endParaRPr lang="en-US"/>
        </a:p>
      </dgm:t>
    </dgm:pt>
    <dgm:pt modelId="{82B98534-45B5-414C-892B-C4661237ACB7}" type="pres">
      <dgm:prSet presAssocID="{4BA93086-5261-4195-987A-5A2777536925}" presName="parentLin" presStyleCnt="0"/>
      <dgm:spPr/>
      <dgm:t>
        <a:bodyPr/>
        <a:lstStyle/>
        <a:p>
          <a:endParaRPr lang="en-US"/>
        </a:p>
      </dgm:t>
    </dgm:pt>
    <dgm:pt modelId="{38A87893-DCAE-4A9B-A248-03CAA758D862}" type="pres">
      <dgm:prSet presAssocID="{4BA93086-5261-4195-987A-5A2777536925}" presName="parentLeftMargin" presStyleLbl="node1" presStyleIdx="0" presStyleCnt="3"/>
      <dgm:spPr/>
      <dgm:t>
        <a:bodyPr/>
        <a:lstStyle/>
        <a:p>
          <a:endParaRPr lang="en-US"/>
        </a:p>
      </dgm:t>
    </dgm:pt>
    <dgm:pt modelId="{B1FCA564-FA15-4FD6-8479-F5220BFB6A3E}" type="pres">
      <dgm:prSet presAssocID="{4BA93086-5261-4195-987A-5A2777536925}" presName="parentText" presStyleLbl="node1" presStyleIdx="1" presStyleCnt="3">
        <dgm:presLayoutVars>
          <dgm:chMax val="0"/>
          <dgm:bulletEnabled val="1"/>
        </dgm:presLayoutVars>
      </dgm:prSet>
      <dgm:spPr/>
      <dgm:t>
        <a:bodyPr/>
        <a:lstStyle/>
        <a:p>
          <a:endParaRPr lang="en-US"/>
        </a:p>
      </dgm:t>
    </dgm:pt>
    <dgm:pt modelId="{B95C2307-E0A6-4FDA-8526-675151A1660E}" type="pres">
      <dgm:prSet presAssocID="{4BA93086-5261-4195-987A-5A2777536925}" presName="negativeSpace" presStyleCnt="0"/>
      <dgm:spPr/>
      <dgm:t>
        <a:bodyPr/>
        <a:lstStyle/>
        <a:p>
          <a:endParaRPr lang="en-US"/>
        </a:p>
      </dgm:t>
    </dgm:pt>
    <dgm:pt modelId="{D348FD7E-C314-468A-B40F-C42B0F735F43}" type="pres">
      <dgm:prSet presAssocID="{4BA93086-5261-4195-987A-5A2777536925}" presName="childText" presStyleLbl="conFgAcc1" presStyleIdx="1" presStyleCnt="3">
        <dgm:presLayoutVars>
          <dgm:bulletEnabled val="1"/>
        </dgm:presLayoutVars>
      </dgm:prSet>
      <dgm:spPr/>
      <dgm:t>
        <a:bodyPr/>
        <a:lstStyle/>
        <a:p>
          <a:endParaRPr lang="en-US"/>
        </a:p>
      </dgm:t>
    </dgm:pt>
    <dgm:pt modelId="{96E3EB2B-D3E0-427E-AD30-8117C61D3E4B}" type="pres">
      <dgm:prSet presAssocID="{3B9C89DA-9531-41AF-BE6C-7A3E1E983D1A}" presName="spaceBetweenRectangles" presStyleCnt="0"/>
      <dgm:spPr/>
      <dgm:t>
        <a:bodyPr/>
        <a:lstStyle/>
        <a:p>
          <a:endParaRPr lang="en-US"/>
        </a:p>
      </dgm:t>
    </dgm:pt>
    <dgm:pt modelId="{E87B5C7F-32C4-488C-8279-96C1E4220718}" type="pres">
      <dgm:prSet presAssocID="{0B50B7EB-D5C6-4664-865F-88D368E6EAFC}" presName="parentLin" presStyleCnt="0"/>
      <dgm:spPr/>
      <dgm:t>
        <a:bodyPr/>
        <a:lstStyle/>
        <a:p>
          <a:endParaRPr lang="en-US"/>
        </a:p>
      </dgm:t>
    </dgm:pt>
    <dgm:pt modelId="{1B03A611-94D2-4C12-9488-112375BF61CD}" type="pres">
      <dgm:prSet presAssocID="{0B50B7EB-D5C6-4664-865F-88D368E6EAFC}" presName="parentLeftMargin" presStyleLbl="node1" presStyleIdx="1" presStyleCnt="3"/>
      <dgm:spPr/>
      <dgm:t>
        <a:bodyPr/>
        <a:lstStyle/>
        <a:p>
          <a:endParaRPr lang="en-US"/>
        </a:p>
      </dgm:t>
    </dgm:pt>
    <dgm:pt modelId="{3562FCF0-40A7-4B42-9E61-595D19C399E0}" type="pres">
      <dgm:prSet presAssocID="{0B50B7EB-D5C6-4664-865F-88D368E6EAFC}" presName="parentText" presStyleLbl="node1" presStyleIdx="2" presStyleCnt="3">
        <dgm:presLayoutVars>
          <dgm:chMax val="0"/>
          <dgm:bulletEnabled val="1"/>
        </dgm:presLayoutVars>
      </dgm:prSet>
      <dgm:spPr/>
      <dgm:t>
        <a:bodyPr/>
        <a:lstStyle/>
        <a:p>
          <a:endParaRPr lang="en-US"/>
        </a:p>
      </dgm:t>
    </dgm:pt>
    <dgm:pt modelId="{D08B79B5-E31F-421E-8818-074B6DE4EDD4}" type="pres">
      <dgm:prSet presAssocID="{0B50B7EB-D5C6-4664-865F-88D368E6EAFC}" presName="negativeSpace" presStyleCnt="0"/>
      <dgm:spPr/>
      <dgm:t>
        <a:bodyPr/>
        <a:lstStyle/>
        <a:p>
          <a:endParaRPr lang="en-US"/>
        </a:p>
      </dgm:t>
    </dgm:pt>
    <dgm:pt modelId="{A8A24E8A-C87D-4974-AEEB-2547FA44FBC4}" type="pres">
      <dgm:prSet presAssocID="{0B50B7EB-D5C6-4664-865F-88D368E6EAFC}" presName="childText" presStyleLbl="conFgAcc1" presStyleIdx="2" presStyleCnt="3">
        <dgm:presLayoutVars>
          <dgm:bulletEnabled val="1"/>
        </dgm:presLayoutVars>
      </dgm:prSet>
      <dgm:spPr/>
      <dgm:t>
        <a:bodyPr/>
        <a:lstStyle/>
        <a:p>
          <a:endParaRPr lang="en-US"/>
        </a:p>
      </dgm:t>
    </dgm:pt>
  </dgm:ptLst>
  <dgm:cxnLst>
    <dgm:cxn modelId="{6A2844BE-FE2D-4749-A34A-7001C5CFC548}" type="presOf" srcId="{FD0B9CAE-61EC-476A-8668-EB0F4A71AB93}" destId="{2D945B7A-99E8-40FF-81EB-4382726BDAFE}" srcOrd="1" destOrd="0" presId="urn:microsoft.com/office/officeart/2005/8/layout/list1"/>
    <dgm:cxn modelId="{BD8051F7-1B06-4260-B0C2-F9E24E19522A}" type="presOf" srcId="{4BA93086-5261-4195-987A-5A2777536925}" destId="{B1FCA564-FA15-4FD6-8479-F5220BFB6A3E}" srcOrd="1" destOrd="0" presId="urn:microsoft.com/office/officeart/2005/8/layout/list1"/>
    <dgm:cxn modelId="{8F423319-5650-46E2-A0E2-351EB8B945D8}" type="presOf" srcId="{272494E9-2B95-4E77-AD73-40DBCA3D7D9F}" destId="{ED541D26-9257-4944-90CB-6A7D95ECA4C0}" srcOrd="0" destOrd="0" presId="urn:microsoft.com/office/officeart/2005/8/layout/list1"/>
    <dgm:cxn modelId="{6DE1C4B9-EB3C-4004-B681-5CF09960F884}" type="presOf" srcId="{FD0B9CAE-61EC-476A-8668-EB0F4A71AB93}" destId="{B84CE60D-1193-40FB-85B9-BD4349943E3E}" srcOrd="0" destOrd="0" presId="urn:microsoft.com/office/officeart/2005/8/layout/list1"/>
    <dgm:cxn modelId="{069F2EEF-6CDA-4387-91EB-5AC72E8A1F27}" srcId="{272494E9-2B95-4E77-AD73-40DBCA3D7D9F}" destId="{4BA93086-5261-4195-987A-5A2777536925}" srcOrd="1" destOrd="0" parTransId="{7F29DCB6-DDFD-4D07-BB9F-DAF903067AEE}" sibTransId="{3B9C89DA-9531-41AF-BE6C-7A3E1E983D1A}"/>
    <dgm:cxn modelId="{BFEF7CB3-B32B-403C-8E95-12C3020642D8}" srcId="{272494E9-2B95-4E77-AD73-40DBCA3D7D9F}" destId="{FD0B9CAE-61EC-476A-8668-EB0F4A71AB93}" srcOrd="0" destOrd="0" parTransId="{D3A70DD0-F4AB-4BE6-8E40-0334425297F5}" sibTransId="{0DCB788A-5708-4C88-BF99-D703D13B6F77}"/>
    <dgm:cxn modelId="{63FBEE1D-0ACD-48AA-A36D-C266A0CE409B}" type="presOf" srcId="{4BA93086-5261-4195-987A-5A2777536925}" destId="{38A87893-DCAE-4A9B-A248-03CAA758D862}" srcOrd="0" destOrd="0" presId="urn:microsoft.com/office/officeart/2005/8/layout/list1"/>
    <dgm:cxn modelId="{152CBA82-48C8-4B14-90F2-2A69FBE2F217}" type="presOf" srcId="{0B50B7EB-D5C6-4664-865F-88D368E6EAFC}" destId="{1B03A611-94D2-4C12-9488-112375BF61CD}" srcOrd="0" destOrd="0" presId="urn:microsoft.com/office/officeart/2005/8/layout/list1"/>
    <dgm:cxn modelId="{CC6711CC-0278-4684-B69E-634F669ED645}" type="presOf" srcId="{0B50B7EB-D5C6-4664-865F-88D368E6EAFC}" destId="{3562FCF0-40A7-4B42-9E61-595D19C399E0}" srcOrd="1" destOrd="0" presId="urn:microsoft.com/office/officeart/2005/8/layout/list1"/>
    <dgm:cxn modelId="{B8928287-60B9-4539-8332-036E6036910A}" srcId="{272494E9-2B95-4E77-AD73-40DBCA3D7D9F}" destId="{0B50B7EB-D5C6-4664-865F-88D368E6EAFC}" srcOrd="2" destOrd="0" parTransId="{973EB9F1-5677-4D69-AFC0-F9F05F03509A}" sibTransId="{604BB4C2-7619-4C82-835A-B7153EDE90D1}"/>
    <dgm:cxn modelId="{7BDCDA5C-DA81-44CC-9908-B86ABA63F59A}" type="presParOf" srcId="{ED541D26-9257-4944-90CB-6A7D95ECA4C0}" destId="{F7EB395D-C7FF-4814-B433-A908729986E3}" srcOrd="0" destOrd="0" presId="urn:microsoft.com/office/officeart/2005/8/layout/list1"/>
    <dgm:cxn modelId="{D794D0F4-670C-4E49-8CC8-3A7484A93918}" type="presParOf" srcId="{F7EB395D-C7FF-4814-B433-A908729986E3}" destId="{B84CE60D-1193-40FB-85B9-BD4349943E3E}" srcOrd="0" destOrd="0" presId="urn:microsoft.com/office/officeart/2005/8/layout/list1"/>
    <dgm:cxn modelId="{E56398D2-7371-45E1-9CB2-4E79D214E180}" type="presParOf" srcId="{F7EB395D-C7FF-4814-B433-A908729986E3}" destId="{2D945B7A-99E8-40FF-81EB-4382726BDAFE}" srcOrd="1" destOrd="0" presId="urn:microsoft.com/office/officeart/2005/8/layout/list1"/>
    <dgm:cxn modelId="{B3705FB5-4644-4B18-8D06-8A3DFA0498CB}" type="presParOf" srcId="{ED541D26-9257-4944-90CB-6A7D95ECA4C0}" destId="{220277AA-5635-4166-AEBA-85A127A6068F}" srcOrd="1" destOrd="0" presId="urn:microsoft.com/office/officeart/2005/8/layout/list1"/>
    <dgm:cxn modelId="{12A1626E-41A2-47B4-B1EF-EF6CFF2942F5}" type="presParOf" srcId="{ED541D26-9257-4944-90CB-6A7D95ECA4C0}" destId="{547E2D8A-42D7-4FC5-8D3A-CA5FEFD8EF4C}" srcOrd="2" destOrd="0" presId="urn:microsoft.com/office/officeart/2005/8/layout/list1"/>
    <dgm:cxn modelId="{4F9E098B-C439-4BE0-889F-97C10150F666}" type="presParOf" srcId="{ED541D26-9257-4944-90CB-6A7D95ECA4C0}" destId="{0EB05872-EE43-4AF4-949D-74CC76D2C778}" srcOrd="3" destOrd="0" presId="urn:microsoft.com/office/officeart/2005/8/layout/list1"/>
    <dgm:cxn modelId="{B648456B-78CE-4FC2-91E5-591D7650B99E}" type="presParOf" srcId="{ED541D26-9257-4944-90CB-6A7D95ECA4C0}" destId="{82B98534-45B5-414C-892B-C4661237ACB7}" srcOrd="4" destOrd="0" presId="urn:microsoft.com/office/officeart/2005/8/layout/list1"/>
    <dgm:cxn modelId="{3C57A808-15C6-412C-BE22-3AA97824B7D0}" type="presParOf" srcId="{82B98534-45B5-414C-892B-C4661237ACB7}" destId="{38A87893-DCAE-4A9B-A248-03CAA758D862}" srcOrd="0" destOrd="0" presId="urn:microsoft.com/office/officeart/2005/8/layout/list1"/>
    <dgm:cxn modelId="{492F4658-6C9A-4C7E-9A8F-E6C582591441}" type="presParOf" srcId="{82B98534-45B5-414C-892B-C4661237ACB7}" destId="{B1FCA564-FA15-4FD6-8479-F5220BFB6A3E}" srcOrd="1" destOrd="0" presId="urn:microsoft.com/office/officeart/2005/8/layout/list1"/>
    <dgm:cxn modelId="{3E18D4BC-EBAF-4CED-BEF8-B1323F146834}" type="presParOf" srcId="{ED541D26-9257-4944-90CB-6A7D95ECA4C0}" destId="{B95C2307-E0A6-4FDA-8526-675151A1660E}" srcOrd="5" destOrd="0" presId="urn:microsoft.com/office/officeart/2005/8/layout/list1"/>
    <dgm:cxn modelId="{8935EB0F-46C2-4757-B6AA-5213288CBAEA}" type="presParOf" srcId="{ED541D26-9257-4944-90CB-6A7D95ECA4C0}" destId="{D348FD7E-C314-468A-B40F-C42B0F735F43}" srcOrd="6" destOrd="0" presId="urn:microsoft.com/office/officeart/2005/8/layout/list1"/>
    <dgm:cxn modelId="{D398AACA-B30B-4E5E-8AE1-E3B3714E2640}" type="presParOf" srcId="{ED541D26-9257-4944-90CB-6A7D95ECA4C0}" destId="{96E3EB2B-D3E0-427E-AD30-8117C61D3E4B}" srcOrd="7" destOrd="0" presId="urn:microsoft.com/office/officeart/2005/8/layout/list1"/>
    <dgm:cxn modelId="{96FF74C6-FDA1-472D-8851-7707F4D5F2CD}" type="presParOf" srcId="{ED541D26-9257-4944-90CB-6A7D95ECA4C0}" destId="{E87B5C7F-32C4-488C-8279-96C1E4220718}" srcOrd="8" destOrd="0" presId="urn:microsoft.com/office/officeart/2005/8/layout/list1"/>
    <dgm:cxn modelId="{D046951C-54C4-44BE-B371-FF5EBA990391}" type="presParOf" srcId="{E87B5C7F-32C4-488C-8279-96C1E4220718}" destId="{1B03A611-94D2-4C12-9488-112375BF61CD}" srcOrd="0" destOrd="0" presId="urn:microsoft.com/office/officeart/2005/8/layout/list1"/>
    <dgm:cxn modelId="{B66BC65D-58F1-4FC5-AB0A-98D2A6E222C1}" type="presParOf" srcId="{E87B5C7F-32C4-488C-8279-96C1E4220718}" destId="{3562FCF0-40A7-4B42-9E61-595D19C399E0}" srcOrd="1" destOrd="0" presId="urn:microsoft.com/office/officeart/2005/8/layout/list1"/>
    <dgm:cxn modelId="{32EA78E3-C3EE-423D-8113-4AB1FF0041CC}" type="presParOf" srcId="{ED541D26-9257-4944-90CB-6A7D95ECA4C0}" destId="{D08B79B5-E31F-421E-8818-074B6DE4EDD4}" srcOrd="9" destOrd="0" presId="urn:microsoft.com/office/officeart/2005/8/layout/list1"/>
    <dgm:cxn modelId="{2A7A7844-DC7D-4898-B710-A120065D0531}" type="presParOf" srcId="{ED541D26-9257-4944-90CB-6A7D95ECA4C0}" destId="{A8A24E8A-C87D-4974-AEEB-2547FA44FBC4}"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117CFA-2DA3-41D0-91ED-BC76E968B46B}">
      <dsp:nvSpPr>
        <dsp:cNvPr id="0" name=""/>
        <dsp:cNvSpPr/>
      </dsp:nvSpPr>
      <dsp:spPr>
        <a:xfrm>
          <a:off x="783490" y="1106"/>
          <a:ext cx="1863516" cy="9317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err="1" smtClean="0"/>
            <a:t>Tài</a:t>
          </a:r>
          <a:r>
            <a:rPr lang="en-US" sz="3000" kern="1200" dirty="0" smtClean="0"/>
            <a:t> </a:t>
          </a:r>
          <a:r>
            <a:rPr lang="en-US" sz="3000" kern="1200" dirty="0" err="1" smtClean="0"/>
            <a:t>sản</a:t>
          </a:r>
          <a:endParaRPr lang="en-US" sz="3000" kern="1200" dirty="0"/>
        </a:p>
      </dsp:txBody>
      <dsp:txXfrm>
        <a:off x="783490" y="1106"/>
        <a:ext cx="1863516" cy="931758"/>
      </dsp:txXfrm>
    </dsp:sp>
    <dsp:sp modelId="{3796C85B-7D35-4FAF-8787-56845DD990A5}">
      <dsp:nvSpPr>
        <dsp:cNvPr id="0" name=""/>
        <dsp:cNvSpPr/>
      </dsp:nvSpPr>
      <dsp:spPr>
        <a:xfrm>
          <a:off x="969842" y="932864"/>
          <a:ext cx="233297" cy="661920"/>
        </a:xfrm>
        <a:custGeom>
          <a:avLst/>
          <a:gdLst/>
          <a:ahLst/>
          <a:cxnLst/>
          <a:rect l="0" t="0" r="0" b="0"/>
          <a:pathLst>
            <a:path>
              <a:moveTo>
                <a:pt x="0" y="0"/>
              </a:moveTo>
              <a:lnTo>
                <a:pt x="0" y="661920"/>
              </a:lnTo>
              <a:lnTo>
                <a:pt x="233297" y="6619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160FAD-0E85-4664-818F-3A22CF1E67F9}">
      <dsp:nvSpPr>
        <dsp:cNvPr id="0" name=""/>
        <dsp:cNvSpPr/>
      </dsp:nvSpPr>
      <dsp:spPr>
        <a:xfrm>
          <a:off x="1203139" y="1128906"/>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err="1" smtClean="0"/>
            <a:t>Tiền</a:t>
          </a:r>
          <a:r>
            <a:rPr lang="en-US" sz="1600" kern="1200" dirty="0" smtClean="0"/>
            <a:t> </a:t>
          </a:r>
          <a:r>
            <a:rPr lang="en-US" sz="1600" kern="1200" dirty="0" err="1" smtClean="0"/>
            <a:t>mặt</a:t>
          </a:r>
          <a:r>
            <a:rPr lang="en-US" sz="1600" kern="1200" dirty="0" smtClean="0"/>
            <a:t>, </a:t>
          </a:r>
          <a:r>
            <a:rPr lang="en-US" sz="1600" kern="1200" dirty="0" err="1" smtClean="0"/>
            <a:t>tiền</a:t>
          </a:r>
          <a:r>
            <a:rPr lang="en-US" sz="1600" kern="1200" dirty="0" smtClean="0"/>
            <a:t> </a:t>
          </a:r>
          <a:r>
            <a:rPr lang="en-US" sz="1600" kern="1200" dirty="0" err="1" smtClean="0"/>
            <a:t>gửi</a:t>
          </a:r>
          <a:endParaRPr lang="en-US" sz="1600" kern="1200" dirty="0"/>
        </a:p>
      </dsp:txBody>
      <dsp:txXfrm>
        <a:off x="1203139" y="1128906"/>
        <a:ext cx="1490813" cy="931758"/>
      </dsp:txXfrm>
    </dsp:sp>
    <dsp:sp modelId="{67693A15-DBB2-4CBC-B974-1FCB30C078ED}">
      <dsp:nvSpPr>
        <dsp:cNvPr id="0" name=""/>
        <dsp:cNvSpPr/>
      </dsp:nvSpPr>
      <dsp:spPr>
        <a:xfrm>
          <a:off x="969842" y="932864"/>
          <a:ext cx="186351" cy="1863516"/>
        </a:xfrm>
        <a:custGeom>
          <a:avLst/>
          <a:gdLst/>
          <a:ahLst/>
          <a:cxnLst/>
          <a:rect l="0" t="0" r="0" b="0"/>
          <a:pathLst>
            <a:path>
              <a:moveTo>
                <a:pt x="0" y="0"/>
              </a:moveTo>
              <a:lnTo>
                <a:pt x="0" y="1863516"/>
              </a:lnTo>
              <a:lnTo>
                <a:pt x="186351" y="18635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1FDFF6-C0E7-4938-A26B-B31F8B3E7497}">
      <dsp:nvSpPr>
        <dsp:cNvPr id="0" name=""/>
        <dsp:cNvSpPr/>
      </dsp:nvSpPr>
      <dsp:spPr>
        <a:xfrm>
          <a:off x="1156193" y="2330501"/>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vi-VN" sz="1600" kern="1200" dirty="0" smtClean="0"/>
            <a:t>Vật tư, Hàng hóa</a:t>
          </a:r>
          <a:endParaRPr lang="en-US" sz="1600" kern="1200" dirty="0"/>
        </a:p>
      </dsp:txBody>
      <dsp:txXfrm>
        <a:off x="1156193" y="2330501"/>
        <a:ext cx="1490813" cy="931758"/>
      </dsp:txXfrm>
    </dsp:sp>
    <dsp:sp modelId="{5D049ADB-0FBF-4F59-8656-A9A068657707}">
      <dsp:nvSpPr>
        <dsp:cNvPr id="0" name=""/>
        <dsp:cNvSpPr/>
      </dsp:nvSpPr>
      <dsp:spPr>
        <a:xfrm>
          <a:off x="969842" y="932864"/>
          <a:ext cx="152733" cy="2998229"/>
        </a:xfrm>
        <a:custGeom>
          <a:avLst/>
          <a:gdLst/>
          <a:ahLst/>
          <a:cxnLst/>
          <a:rect l="0" t="0" r="0" b="0"/>
          <a:pathLst>
            <a:path>
              <a:moveTo>
                <a:pt x="0" y="0"/>
              </a:moveTo>
              <a:lnTo>
                <a:pt x="0" y="2998229"/>
              </a:lnTo>
              <a:lnTo>
                <a:pt x="152733" y="299822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9B3BFE-B39A-42B0-9964-CD26B581CE65}">
      <dsp:nvSpPr>
        <dsp:cNvPr id="0" name=""/>
        <dsp:cNvSpPr/>
      </dsp:nvSpPr>
      <dsp:spPr>
        <a:xfrm>
          <a:off x="1122575" y="3465215"/>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vi-VN" sz="1600" kern="1200" dirty="0" smtClean="0"/>
            <a:t>Tài sản cố định</a:t>
          </a:r>
          <a:r>
            <a:rPr lang="en-US" sz="1600" kern="1200" dirty="0" smtClean="0"/>
            <a:t>: </a:t>
          </a:r>
          <a:r>
            <a:rPr lang="en-US" sz="1600" kern="1200" dirty="0" err="1" smtClean="0"/>
            <a:t>máy</a:t>
          </a:r>
          <a:r>
            <a:rPr lang="en-US" sz="1600" kern="1200" dirty="0" smtClean="0"/>
            <a:t> </a:t>
          </a:r>
          <a:r>
            <a:rPr lang="en-US" sz="1600" kern="1200" dirty="0" err="1" smtClean="0"/>
            <a:t>móc</a:t>
          </a:r>
          <a:r>
            <a:rPr lang="en-US" sz="1600" kern="1200" dirty="0" smtClean="0"/>
            <a:t>, </a:t>
          </a:r>
          <a:r>
            <a:rPr lang="en-US" sz="1600" kern="1200" dirty="0" err="1" smtClean="0"/>
            <a:t>nhà</a:t>
          </a:r>
          <a:r>
            <a:rPr lang="en-US" sz="1600" kern="1200" dirty="0" smtClean="0"/>
            <a:t> </a:t>
          </a:r>
          <a:r>
            <a:rPr lang="en-US" sz="1600" kern="1200" dirty="0" err="1" smtClean="0"/>
            <a:t>cửa</a:t>
          </a:r>
          <a:endParaRPr lang="en-US" sz="1600" kern="1200" dirty="0"/>
        </a:p>
      </dsp:txBody>
      <dsp:txXfrm>
        <a:off x="1122575" y="3465215"/>
        <a:ext cx="1490813" cy="931758"/>
      </dsp:txXfrm>
    </dsp:sp>
    <dsp:sp modelId="{99A28181-41C1-4AEC-B264-5FCAFB0AFF86}">
      <dsp:nvSpPr>
        <dsp:cNvPr id="0" name=""/>
        <dsp:cNvSpPr/>
      </dsp:nvSpPr>
      <dsp:spPr>
        <a:xfrm>
          <a:off x="969842" y="932864"/>
          <a:ext cx="186351" cy="4192911"/>
        </a:xfrm>
        <a:custGeom>
          <a:avLst/>
          <a:gdLst/>
          <a:ahLst/>
          <a:cxnLst/>
          <a:rect l="0" t="0" r="0" b="0"/>
          <a:pathLst>
            <a:path>
              <a:moveTo>
                <a:pt x="0" y="0"/>
              </a:moveTo>
              <a:lnTo>
                <a:pt x="0" y="4192911"/>
              </a:lnTo>
              <a:lnTo>
                <a:pt x="186351" y="419291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44F460-7DF2-4570-96C6-BD12139441BF}">
      <dsp:nvSpPr>
        <dsp:cNvPr id="0" name=""/>
        <dsp:cNvSpPr/>
      </dsp:nvSpPr>
      <dsp:spPr>
        <a:xfrm>
          <a:off x="1156193" y="4659897"/>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err="1" smtClean="0"/>
            <a:t>Các</a:t>
          </a:r>
          <a:r>
            <a:rPr lang="en-US" sz="1600" kern="1200" dirty="0" smtClean="0"/>
            <a:t> </a:t>
          </a:r>
          <a:r>
            <a:rPr lang="en-US" sz="1600" kern="1200" dirty="0" err="1" smtClean="0"/>
            <a:t>khoản</a:t>
          </a:r>
          <a:r>
            <a:rPr lang="en-US" sz="1600" kern="1200" dirty="0" smtClean="0"/>
            <a:t> </a:t>
          </a:r>
          <a:r>
            <a:rPr lang="en-US" sz="1600" kern="1200" dirty="0" err="1" smtClean="0"/>
            <a:t>phải</a:t>
          </a:r>
          <a:r>
            <a:rPr lang="en-US" sz="1600" kern="1200" dirty="0" smtClean="0"/>
            <a:t> </a:t>
          </a:r>
          <a:r>
            <a:rPr lang="en-US" sz="1600" kern="1200" dirty="0" err="1" smtClean="0"/>
            <a:t>thu</a:t>
          </a:r>
          <a:r>
            <a:rPr lang="en-US" sz="1600" kern="1200" dirty="0" smtClean="0"/>
            <a:t> </a:t>
          </a:r>
          <a:r>
            <a:rPr lang="en-US" sz="1600" kern="1200" dirty="0" err="1" smtClean="0"/>
            <a:t>cho</a:t>
          </a:r>
          <a:r>
            <a:rPr lang="en-US" sz="1600" kern="1200" dirty="0" smtClean="0"/>
            <a:t> </a:t>
          </a:r>
          <a:r>
            <a:rPr lang="en-US" sz="1600" kern="1200" dirty="0" err="1" smtClean="0"/>
            <a:t>vay</a:t>
          </a:r>
          <a:endParaRPr lang="en-US" sz="1600" kern="1200" dirty="0"/>
        </a:p>
      </dsp:txBody>
      <dsp:txXfrm>
        <a:off x="1156193" y="4659897"/>
        <a:ext cx="1490813" cy="931758"/>
      </dsp:txXfrm>
    </dsp:sp>
    <dsp:sp modelId="{0C134C54-9468-4356-9A9A-A9C560D4DACA}">
      <dsp:nvSpPr>
        <dsp:cNvPr id="0" name=""/>
        <dsp:cNvSpPr/>
      </dsp:nvSpPr>
      <dsp:spPr>
        <a:xfrm>
          <a:off x="3112885" y="1106"/>
          <a:ext cx="1863516" cy="931758"/>
        </a:xfrm>
        <a:prstGeom prst="mathEqual">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endParaRPr lang="en-US" sz="3000" kern="1200" dirty="0"/>
        </a:p>
      </dsp:txBody>
      <dsp:txXfrm>
        <a:off x="3112885" y="1106"/>
        <a:ext cx="1863516" cy="931758"/>
      </dsp:txXfrm>
    </dsp:sp>
    <dsp:sp modelId="{6A8220E3-651D-4188-93C1-4A472ABA1AC9}">
      <dsp:nvSpPr>
        <dsp:cNvPr id="0" name=""/>
        <dsp:cNvSpPr/>
      </dsp:nvSpPr>
      <dsp:spPr>
        <a:xfrm>
          <a:off x="5442281" y="1106"/>
          <a:ext cx="1863516" cy="9317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err="1" smtClean="0"/>
            <a:t>Nguồn</a:t>
          </a:r>
          <a:r>
            <a:rPr lang="en-US" sz="3000" kern="1200" dirty="0" smtClean="0"/>
            <a:t> </a:t>
          </a:r>
          <a:r>
            <a:rPr lang="en-US" sz="3000" kern="1200" dirty="0" err="1" smtClean="0"/>
            <a:t>vốn</a:t>
          </a:r>
          <a:endParaRPr lang="en-US" sz="3000" kern="1200" dirty="0"/>
        </a:p>
      </dsp:txBody>
      <dsp:txXfrm>
        <a:off x="5442281" y="1106"/>
        <a:ext cx="1863516" cy="931758"/>
      </dsp:txXfrm>
    </dsp:sp>
    <dsp:sp modelId="{8DB3E404-FF66-42B8-92CF-AC9711839CB7}">
      <dsp:nvSpPr>
        <dsp:cNvPr id="0" name=""/>
        <dsp:cNvSpPr/>
      </dsp:nvSpPr>
      <dsp:spPr>
        <a:xfrm>
          <a:off x="5628632" y="932864"/>
          <a:ext cx="146785" cy="668760"/>
        </a:xfrm>
        <a:custGeom>
          <a:avLst/>
          <a:gdLst/>
          <a:ahLst/>
          <a:cxnLst/>
          <a:rect l="0" t="0" r="0" b="0"/>
          <a:pathLst>
            <a:path>
              <a:moveTo>
                <a:pt x="0" y="0"/>
              </a:moveTo>
              <a:lnTo>
                <a:pt x="0" y="668760"/>
              </a:lnTo>
              <a:lnTo>
                <a:pt x="146785" y="6687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67BF28-9C12-406F-B968-0AA2FA6FED0A}">
      <dsp:nvSpPr>
        <dsp:cNvPr id="0" name=""/>
        <dsp:cNvSpPr/>
      </dsp:nvSpPr>
      <dsp:spPr>
        <a:xfrm>
          <a:off x="5775418" y="1135745"/>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err="1" smtClean="0"/>
            <a:t>Tạm</a:t>
          </a:r>
          <a:r>
            <a:rPr lang="en-US" sz="1600" kern="1200" dirty="0" smtClean="0"/>
            <a:t> </a:t>
          </a:r>
          <a:r>
            <a:rPr lang="en-US" sz="1600" kern="1200" dirty="0" err="1" smtClean="0"/>
            <a:t>thu</a:t>
          </a:r>
          <a:r>
            <a:rPr lang="en-US" sz="1600" kern="1200" dirty="0" smtClean="0"/>
            <a:t>, </a:t>
          </a:r>
          <a:r>
            <a:rPr lang="en-US" sz="1600" kern="1200" dirty="0" err="1" smtClean="0"/>
            <a:t>các</a:t>
          </a:r>
          <a:r>
            <a:rPr lang="en-US" sz="1600" kern="1200" dirty="0" smtClean="0"/>
            <a:t> </a:t>
          </a:r>
          <a:r>
            <a:rPr lang="en-US" sz="1600" kern="1200" dirty="0" err="1" smtClean="0"/>
            <a:t>khoản</a:t>
          </a:r>
          <a:r>
            <a:rPr lang="en-US" sz="1600" kern="1200" dirty="0" smtClean="0"/>
            <a:t> </a:t>
          </a:r>
          <a:r>
            <a:rPr lang="en-US" sz="1600" kern="1200" dirty="0" err="1" smtClean="0"/>
            <a:t>nhận</a:t>
          </a:r>
          <a:r>
            <a:rPr lang="en-US" sz="1600" kern="1200" dirty="0" smtClean="0"/>
            <a:t> </a:t>
          </a:r>
          <a:r>
            <a:rPr lang="en-US" sz="1600" kern="1200" dirty="0" err="1" smtClean="0"/>
            <a:t>trước</a:t>
          </a:r>
          <a:r>
            <a:rPr lang="en-US" sz="1600" kern="1200" dirty="0" smtClean="0"/>
            <a:t> </a:t>
          </a:r>
          <a:r>
            <a:rPr lang="en-US" sz="1600" kern="1200" dirty="0" err="1" smtClean="0"/>
            <a:t>chưa</a:t>
          </a:r>
          <a:r>
            <a:rPr lang="en-US" sz="1600" kern="1200" dirty="0" smtClean="0"/>
            <a:t> </a:t>
          </a:r>
          <a:r>
            <a:rPr lang="en-US" sz="1600" kern="1200" dirty="0" err="1" smtClean="0"/>
            <a:t>ghi</a:t>
          </a:r>
          <a:r>
            <a:rPr lang="en-US" sz="1600" kern="1200" dirty="0" smtClean="0"/>
            <a:t> </a:t>
          </a:r>
          <a:r>
            <a:rPr lang="en-US" sz="1600" kern="1200" dirty="0" err="1" smtClean="0"/>
            <a:t>thu</a:t>
          </a:r>
          <a:endParaRPr lang="en-US" sz="1600" kern="1200" dirty="0"/>
        </a:p>
      </dsp:txBody>
      <dsp:txXfrm>
        <a:off x="5775418" y="1135745"/>
        <a:ext cx="1490813" cy="931758"/>
      </dsp:txXfrm>
    </dsp:sp>
    <dsp:sp modelId="{4347B4FE-0F98-4A53-93CB-629437BE3E65}">
      <dsp:nvSpPr>
        <dsp:cNvPr id="0" name=""/>
        <dsp:cNvSpPr/>
      </dsp:nvSpPr>
      <dsp:spPr>
        <a:xfrm>
          <a:off x="5628632" y="932864"/>
          <a:ext cx="166568" cy="1826618"/>
        </a:xfrm>
        <a:custGeom>
          <a:avLst/>
          <a:gdLst/>
          <a:ahLst/>
          <a:cxnLst/>
          <a:rect l="0" t="0" r="0" b="0"/>
          <a:pathLst>
            <a:path>
              <a:moveTo>
                <a:pt x="0" y="0"/>
              </a:moveTo>
              <a:lnTo>
                <a:pt x="0" y="1826618"/>
              </a:lnTo>
              <a:lnTo>
                <a:pt x="166568" y="18266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B9C8EB-9A03-4936-AACB-B39D085EBFA7}">
      <dsp:nvSpPr>
        <dsp:cNvPr id="0" name=""/>
        <dsp:cNvSpPr/>
      </dsp:nvSpPr>
      <dsp:spPr>
        <a:xfrm>
          <a:off x="5795201" y="2293604"/>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err="1" smtClean="0"/>
            <a:t>Các</a:t>
          </a:r>
          <a:r>
            <a:rPr lang="en-US" sz="1600" kern="1200" dirty="0" smtClean="0"/>
            <a:t> </a:t>
          </a:r>
          <a:r>
            <a:rPr lang="en-US" sz="1600" kern="1200" dirty="0" err="1" smtClean="0"/>
            <a:t>quỹ</a:t>
          </a:r>
          <a:r>
            <a:rPr lang="en-US" sz="1600" kern="1200" dirty="0" smtClean="0"/>
            <a:t> </a:t>
          </a:r>
          <a:r>
            <a:rPr lang="en-US" sz="1600" kern="1200" dirty="0" err="1" smtClean="0"/>
            <a:t>đặc</a:t>
          </a:r>
          <a:r>
            <a:rPr lang="en-US" sz="1600" kern="1200" dirty="0" smtClean="0"/>
            <a:t> </a:t>
          </a:r>
          <a:r>
            <a:rPr lang="en-US" sz="1600" kern="1200" dirty="0" err="1" smtClean="0"/>
            <a:t>thù</a:t>
          </a:r>
          <a:endParaRPr lang="en-US" sz="1600" kern="1200" dirty="0" smtClean="0"/>
        </a:p>
      </dsp:txBody>
      <dsp:txXfrm>
        <a:off x="5795201" y="2293604"/>
        <a:ext cx="1490813" cy="931758"/>
      </dsp:txXfrm>
    </dsp:sp>
    <dsp:sp modelId="{CD3E2DC5-8AF9-4536-8A96-C23A631AB1E6}">
      <dsp:nvSpPr>
        <dsp:cNvPr id="0" name=""/>
        <dsp:cNvSpPr/>
      </dsp:nvSpPr>
      <dsp:spPr>
        <a:xfrm>
          <a:off x="5628632" y="932864"/>
          <a:ext cx="186351" cy="3028213"/>
        </a:xfrm>
        <a:custGeom>
          <a:avLst/>
          <a:gdLst/>
          <a:ahLst/>
          <a:cxnLst/>
          <a:rect l="0" t="0" r="0" b="0"/>
          <a:pathLst>
            <a:path>
              <a:moveTo>
                <a:pt x="0" y="0"/>
              </a:moveTo>
              <a:lnTo>
                <a:pt x="0" y="3028213"/>
              </a:lnTo>
              <a:lnTo>
                <a:pt x="186351" y="30282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E8A431-B426-4682-A0A7-72FEC29B1DA9}">
      <dsp:nvSpPr>
        <dsp:cNvPr id="0" name=""/>
        <dsp:cNvSpPr/>
      </dsp:nvSpPr>
      <dsp:spPr>
        <a:xfrm>
          <a:off x="5814984" y="3495199"/>
          <a:ext cx="1490813"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err="1" smtClean="0"/>
            <a:t>Các</a:t>
          </a:r>
          <a:r>
            <a:rPr lang="en-US" sz="1600" kern="1200" dirty="0" smtClean="0"/>
            <a:t> </a:t>
          </a:r>
          <a:r>
            <a:rPr lang="en-US" sz="1600" kern="1200" dirty="0" err="1" smtClean="0"/>
            <a:t>khoản</a:t>
          </a:r>
          <a:r>
            <a:rPr lang="en-US" sz="1600" kern="1200" dirty="0" smtClean="0"/>
            <a:t> </a:t>
          </a:r>
          <a:r>
            <a:rPr lang="en-US" sz="1600" kern="1200" dirty="0" err="1" smtClean="0"/>
            <a:t>phải</a:t>
          </a:r>
          <a:r>
            <a:rPr lang="en-US" sz="1600" kern="1200" dirty="0" smtClean="0"/>
            <a:t> </a:t>
          </a:r>
          <a:r>
            <a:rPr lang="en-US" sz="1600" kern="1200" dirty="0" err="1" smtClean="0"/>
            <a:t>trả</a:t>
          </a:r>
          <a:endParaRPr lang="en-US" sz="1600" kern="1200" dirty="0" smtClean="0"/>
        </a:p>
      </dsp:txBody>
      <dsp:txXfrm>
        <a:off x="5814984" y="3495199"/>
        <a:ext cx="1490813" cy="931758"/>
      </dsp:txXfrm>
    </dsp:sp>
    <dsp:sp modelId="{E9C9472F-4A36-44F4-8E08-F1BB4109AB05}">
      <dsp:nvSpPr>
        <dsp:cNvPr id="0" name=""/>
        <dsp:cNvSpPr/>
      </dsp:nvSpPr>
      <dsp:spPr>
        <a:xfrm>
          <a:off x="5628632" y="932864"/>
          <a:ext cx="166568" cy="4156014"/>
        </a:xfrm>
        <a:custGeom>
          <a:avLst/>
          <a:gdLst/>
          <a:ahLst/>
          <a:cxnLst/>
          <a:rect l="0" t="0" r="0" b="0"/>
          <a:pathLst>
            <a:path>
              <a:moveTo>
                <a:pt x="0" y="0"/>
              </a:moveTo>
              <a:lnTo>
                <a:pt x="0" y="4156014"/>
              </a:lnTo>
              <a:lnTo>
                <a:pt x="166568" y="41560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CD2965-AD68-4778-B98E-67FED77CFD97}">
      <dsp:nvSpPr>
        <dsp:cNvPr id="0" name=""/>
        <dsp:cNvSpPr/>
      </dsp:nvSpPr>
      <dsp:spPr>
        <a:xfrm>
          <a:off x="5795201" y="4622999"/>
          <a:ext cx="2586799" cy="931758"/>
        </a:xfrm>
        <a:prstGeom prst="flowChartPunchedTap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err="1" smtClean="0"/>
            <a:t>Tài</a:t>
          </a:r>
          <a:r>
            <a:rPr lang="en-US" sz="1600" kern="1200" dirty="0" smtClean="0"/>
            <a:t> </a:t>
          </a:r>
          <a:r>
            <a:rPr lang="en-US" sz="1600" kern="1200" dirty="0" err="1" smtClean="0"/>
            <a:t>sản</a:t>
          </a:r>
          <a:r>
            <a:rPr lang="en-US" sz="1600" kern="1200" dirty="0" smtClean="0"/>
            <a:t> </a:t>
          </a:r>
          <a:r>
            <a:rPr lang="en-US" sz="1600" kern="1200" dirty="0" err="1" smtClean="0"/>
            <a:t>thuần</a:t>
          </a:r>
          <a:r>
            <a:rPr lang="en-US" sz="1600" kern="1200" dirty="0" smtClean="0"/>
            <a:t>: </a:t>
          </a:r>
          <a:r>
            <a:rPr lang="en-US" sz="1600" kern="1200" dirty="0" err="1" smtClean="0"/>
            <a:t>Nguồn</a:t>
          </a:r>
          <a:r>
            <a:rPr lang="en-US" sz="1600" kern="1200" dirty="0" smtClean="0"/>
            <a:t> </a:t>
          </a:r>
          <a:r>
            <a:rPr lang="en-US" sz="1600" kern="1200" dirty="0" err="1" smtClean="0"/>
            <a:t>vốn</a:t>
          </a:r>
          <a:r>
            <a:rPr lang="en-US" sz="1600" kern="1200" dirty="0" smtClean="0"/>
            <a:t> </a:t>
          </a:r>
          <a:r>
            <a:rPr lang="en-US" sz="1600" kern="1200" dirty="0" err="1" smtClean="0"/>
            <a:t>kinh</a:t>
          </a:r>
          <a:r>
            <a:rPr lang="en-US" sz="1600" kern="1200" dirty="0" smtClean="0"/>
            <a:t> </a:t>
          </a:r>
          <a:r>
            <a:rPr lang="en-US" sz="1600" kern="1200" dirty="0" err="1" smtClean="0"/>
            <a:t>doanh</a:t>
          </a:r>
          <a:r>
            <a:rPr lang="en-US" sz="1600" kern="1200" dirty="0" smtClean="0"/>
            <a:t>, </a:t>
          </a:r>
          <a:r>
            <a:rPr lang="en-US" sz="1600" kern="1200" dirty="0" err="1" smtClean="0"/>
            <a:t>thặng</a:t>
          </a:r>
          <a:r>
            <a:rPr lang="en-US" sz="1600" kern="1200" dirty="0" smtClean="0"/>
            <a:t> </a:t>
          </a:r>
          <a:r>
            <a:rPr lang="en-US" sz="1600" kern="1200" dirty="0" err="1" smtClean="0"/>
            <a:t>dư</a:t>
          </a:r>
          <a:r>
            <a:rPr lang="en-US" sz="1600" kern="1200" dirty="0" smtClean="0"/>
            <a:t> </a:t>
          </a:r>
          <a:r>
            <a:rPr lang="en-US" sz="1600" kern="1200" dirty="0" err="1" smtClean="0"/>
            <a:t>thâm</a:t>
          </a:r>
          <a:r>
            <a:rPr lang="en-US" sz="1600" kern="1200" dirty="0" smtClean="0"/>
            <a:t> </a:t>
          </a:r>
          <a:r>
            <a:rPr lang="en-US" sz="1600" kern="1200" dirty="0" err="1" smtClean="0"/>
            <a:t>hụt</a:t>
          </a:r>
          <a:r>
            <a:rPr lang="en-US" sz="1600" kern="1200" dirty="0" smtClean="0"/>
            <a:t>, </a:t>
          </a:r>
          <a:r>
            <a:rPr lang="en-US" sz="1600" kern="1200" dirty="0" err="1" smtClean="0"/>
            <a:t>quỹ</a:t>
          </a:r>
          <a:endParaRPr lang="en-US" sz="2900" kern="1200" dirty="0" smtClean="0"/>
        </a:p>
      </dsp:txBody>
      <dsp:txXfrm>
        <a:off x="5795201" y="4622999"/>
        <a:ext cx="2586799" cy="9317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D6DFE2-0915-4B8F-A120-6F78AD71B0F3}">
      <dsp:nvSpPr>
        <dsp:cNvPr id="0" name=""/>
        <dsp:cNvSpPr/>
      </dsp:nvSpPr>
      <dsp:spPr>
        <a:xfrm>
          <a:off x="1553389" y="439513"/>
          <a:ext cx="1938740" cy="109452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5</a:t>
          </a:r>
          <a:endParaRPr lang="vi-VN" sz="2400" kern="1200" dirty="0"/>
        </a:p>
      </dsp:txBody>
      <dsp:txXfrm>
        <a:off x="1863587" y="439513"/>
        <a:ext cx="1628541" cy="1094526"/>
      </dsp:txXfrm>
    </dsp:sp>
    <dsp:sp modelId="{87462F00-FBFC-4C03-84F5-2ECEC05B822F}">
      <dsp:nvSpPr>
        <dsp:cNvPr id="0" name=""/>
        <dsp:cNvSpPr/>
      </dsp:nvSpPr>
      <dsp:spPr>
        <a:xfrm>
          <a:off x="1554824" y="1534039"/>
          <a:ext cx="1935868" cy="109452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7</a:t>
          </a:r>
          <a:endParaRPr lang="vi-VN" sz="2400" kern="1200" dirty="0"/>
        </a:p>
      </dsp:txBody>
      <dsp:txXfrm>
        <a:off x="1864563" y="1534039"/>
        <a:ext cx="1626129" cy="1094526"/>
      </dsp:txXfrm>
    </dsp:sp>
    <dsp:sp modelId="{DF4AD05D-9A95-4942-99E8-2BBCDF734382}">
      <dsp:nvSpPr>
        <dsp:cNvPr id="0" name=""/>
        <dsp:cNvSpPr/>
      </dsp:nvSpPr>
      <dsp:spPr>
        <a:xfrm>
          <a:off x="975976" y="1921"/>
          <a:ext cx="1093979" cy="109397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vi-VN" sz="1600" b="1" kern="1200" dirty="0" smtClean="0">
              <a:solidFill>
                <a:schemeClr val="tx1"/>
              </a:solidFill>
            </a:rPr>
            <a:t>NGUỒN THU</a:t>
          </a:r>
          <a:endParaRPr lang="vi-VN" sz="1600" b="1" kern="1200" dirty="0">
            <a:solidFill>
              <a:schemeClr val="tx1"/>
            </a:solidFill>
          </a:endParaRPr>
        </a:p>
      </dsp:txBody>
      <dsp:txXfrm>
        <a:off x="975976" y="1921"/>
        <a:ext cx="1093979" cy="1093979"/>
      </dsp:txXfrm>
    </dsp:sp>
    <dsp:sp modelId="{B32DC7F1-B425-4C2E-A4E6-116AEC5CAE88}">
      <dsp:nvSpPr>
        <dsp:cNvPr id="0" name=""/>
        <dsp:cNvSpPr/>
      </dsp:nvSpPr>
      <dsp:spPr>
        <a:xfrm>
          <a:off x="4586109" y="439513"/>
          <a:ext cx="1974685" cy="109452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6</a:t>
          </a:r>
          <a:endParaRPr lang="vi-VN" sz="2400" kern="1200" dirty="0"/>
        </a:p>
      </dsp:txBody>
      <dsp:txXfrm>
        <a:off x="4902058" y="439513"/>
        <a:ext cx="1658735" cy="1094526"/>
      </dsp:txXfrm>
    </dsp:sp>
    <dsp:sp modelId="{D35C7E62-AC94-4A2C-830F-78DE4C46AF84}">
      <dsp:nvSpPr>
        <dsp:cNvPr id="0" name=""/>
        <dsp:cNvSpPr/>
      </dsp:nvSpPr>
      <dsp:spPr>
        <a:xfrm>
          <a:off x="4597287" y="1534039"/>
          <a:ext cx="1952328" cy="109452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8</a:t>
          </a:r>
          <a:endParaRPr lang="vi-VN" sz="2400" kern="1200" dirty="0"/>
        </a:p>
      </dsp:txBody>
      <dsp:txXfrm>
        <a:off x="4909660" y="1534039"/>
        <a:ext cx="1639955" cy="1094526"/>
      </dsp:txXfrm>
    </dsp:sp>
    <dsp:sp modelId="{08247F86-4AA0-4346-8345-681423467992}">
      <dsp:nvSpPr>
        <dsp:cNvPr id="0" name=""/>
        <dsp:cNvSpPr/>
      </dsp:nvSpPr>
      <dsp:spPr>
        <a:xfrm>
          <a:off x="4044641" y="1921"/>
          <a:ext cx="1093979" cy="109397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vi-VN" sz="1600" b="1" kern="1200" dirty="0" smtClean="0">
              <a:solidFill>
                <a:schemeClr val="tx1"/>
              </a:solidFill>
            </a:rPr>
            <a:t>CHI PHÍ</a:t>
          </a:r>
          <a:endParaRPr lang="vi-VN" sz="1600" b="1" kern="1200" dirty="0">
            <a:solidFill>
              <a:schemeClr val="tx1"/>
            </a:solidFill>
          </a:endParaRPr>
        </a:p>
      </dsp:txBody>
      <dsp:txXfrm>
        <a:off x="4044641" y="1921"/>
        <a:ext cx="1093979" cy="109397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D6DFE2-0915-4B8F-A120-6F78AD71B0F3}">
      <dsp:nvSpPr>
        <dsp:cNvPr id="0" name=""/>
        <dsp:cNvSpPr/>
      </dsp:nvSpPr>
      <dsp:spPr>
        <a:xfrm>
          <a:off x="1467708" y="429245"/>
          <a:ext cx="1889209" cy="103380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1</a:t>
          </a:r>
          <a:endParaRPr lang="vi-VN" sz="2400" kern="1200" dirty="0"/>
        </a:p>
      </dsp:txBody>
      <dsp:txXfrm>
        <a:off x="1769981" y="429245"/>
        <a:ext cx="1586936" cy="1033807"/>
      </dsp:txXfrm>
    </dsp:sp>
    <dsp:sp modelId="{87462F00-FBFC-4C03-84F5-2ECEC05B822F}">
      <dsp:nvSpPr>
        <dsp:cNvPr id="0" name=""/>
        <dsp:cNvSpPr/>
      </dsp:nvSpPr>
      <dsp:spPr>
        <a:xfrm>
          <a:off x="1467708" y="1463053"/>
          <a:ext cx="1889209" cy="116615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2</a:t>
          </a:r>
          <a:endParaRPr lang="vi-VN" sz="2400" kern="1200" dirty="0"/>
        </a:p>
      </dsp:txBody>
      <dsp:txXfrm>
        <a:off x="1769981" y="1463053"/>
        <a:ext cx="1586936" cy="1166159"/>
      </dsp:txXfrm>
    </dsp:sp>
    <dsp:sp modelId="{DF4AD05D-9A95-4942-99E8-2BBCDF734382}">
      <dsp:nvSpPr>
        <dsp:cNvPr id="0" name=""/>
        <dsp:cNvSpPr/>
      </dsp:nvSpPr>
      <dsp:spPr>
        <a:xfrm>
          <a:off x="896089" y="1275"/>
          <a:ext cx="1069925" cy="106992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vi-VN" sz="1800" b="1" kern="1200" dirty="0" smtClean="0">
              <a:solidFill>
                <a:schemeClr val="tx1"/>
              </a:solidFill>
            </a:rPr>
            <a:t>TÀI SẢN</a:t>
          </a:r>
          <a:endParaRPr lang="vi-VN" sz="1800" b="1" kern="1200" dirty="0">
            <a:solidFill>
              <a:schemeClr val="tx1"/>
            </a:solidFill>
          </a:endParaRPr>
        </a:p>
      </dsp:txBody>
      <dsp:txXfrm>
        <a:off x="896089" y="1275"/>
        <a:ext cx="1069925" cy="1069925"/>
      </dsp:txXfrm>
    </dsp:sp>
    <dsp:sp modelId="{B32DC7F1-B425-4C2E-A4E6-116AEC5CAE88}">
      <dsp:nvSpPr>
        <dsp:cNvPr id="0" name=""/>
        <dsp:cNvSpPr/>
      </dsp:nvSpPr>
      <dsp:spPr>
        <a:xfrm>
          <a:off x="4559524" y="447571"/>
          <a:ext cx="1895588" cy="10704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3</a:t>
          </a:r>
          <a:endParaRPr lang="vi-VN" sz="2400" kern="1200" dirty="0"/>
        </a:p>
      </dsp:txBody>
      <dsp:txXfrm>
        <a:off x="4862818" y="447571"/>
        <a:ext cx="1592294" cy="1070460"/>
      </dsp:txXfrm>
    </dsp:sp>
    <dsp:sp modelId="{D35C7E62-AC94-4A2C-830F-78DE4C46AF84}">
      <dsp:nvSpPr>
        <dsp:cNvPr id="0" name=""/>
        <dsp:cNvSpPr/>
      </dsp:nvSpPr>
      <dsp:spPr>
        <a:xfrm>
          <a:off x="4572004" y="1524005"/>
          <a:ext cx="1866582" cy="10704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70688" rIns="170688" bIns="170688" numCol="1" spcCol="1270" anchor="ctr" anchorCtr="0">
          <a:noAutofit/>
        </a:bodyPr>
        <a:lstStyle/>
        <a:p>
          <a:pPr lvl="0" algn="l" defTabSz="1066800">
            <a:lnSpc>
              <a:spcPct val="90000"/>
            </a:lnSpc>
            <a:spcBef>
              <a:spcPct val="0"/>
            </a:spcBef>
            <a:spcAft>
              <a:spcPct val="35000"/>
            </a:spcAft>
          </a:pPr>
          <a:r>
            <a:rPr lang="vi-VN" sz="2400" kern="1200" dirty="0" smtClean="0"/>
            <a:t>TK Loại 4</a:t>
          </a:r>
          <a:endParaRPr lang="vi-VN" sz="2400" kern="1200" dirty="0"/>
        </a:p>
      </dsp:txBody>
      <dsp:txXfrm>
        <a:off x="4870657" y="1524005"/>
        <a:ext cx="1567929" cy="1070460"/>
      </dsp:txXfrm>
    </dsp:sp>
    <dsp:sp modelId="{08247F86-4AA0-4346-8345-681423467992}">
      <dsp:nvSpPr>
        <dsp:cNvPr id="0" name=""/>
        <dsp:cNvSpPr/>
      </dsp:nvSpPr>
      <dsp:spPr>
        <a:xfrm>
          <a:off x="3861603" y="1275"/>
          <a:ext cx="1069925" cy="106992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vi-VN" sz="1500" b="1" kern="1200" dirty="0" smtClean="0">
              <a:solidFill>
                <a:schemeClr val="tx1"/>
              </a:solidFill>
            </a:rPr>
            <a:t>NGUỒN VỐN</a:t>
          </a:r>
          <a:endParaRPr lang="vi-VN" sz="1500" b="1" kern="1200" dirty="0">
            <a:solidFill>
              <a:schemeClr val="tx1"/>
            </a:solidFill>
          </a:endParaRPr>
        </a:p>
      </dsp:txBody>
      <dsp:txXfrm>
        <a:off x="3861603" y="1275"/>
        <a:ext cx="1069925" cy="106992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7E2D8A-42D7-4FC5-8D3A-CA5FEFD8EF4C}">
      <dsp:nvSpPr>
        <dsp:cNvPr id="0" name=""/>
        <dsp:cNvSpPr/>
      </dsp:nvSpPr>
      <dsp:spPr>
        <a:xfrm>
          <a:off x="0" y="522403"/>
          <a:ext cx="9069387" cy="8316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945B7A-99E8-40FF-81EB-4382726BDAFE}">
      <dsp:nvSpPr>
        <dsp:cNvPr id="0" name=""/>
        <dsp:cNvSpPr/>
      </dsp:nvSpPr>
      <dsp:spPr>
        <a:xfrm>
          <a:off x="453469" y="35323"/>
          <a:ext cx="6348570" cy="9741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961" tIns="0" rIns="239961" bIns="0" numCol="1" spcCol="1270" anchor="ctr" anchorCtr="0">
          <a:noAutofit/>
        </a:bodyPr>
        <a:lstStyle/>
        <a:p>
          <a:pPr lvl="0" algn="l" defTabSz="1244600">
            <a:lnSpc>
              <a:spcPct val="90000"/>
            </a:lnSpc>
            <a:spcBef>
              <a:spcPct val="0"/>
            </a:spcBef>
            <a:spcAft>
              <a:spcPct val="35000"/>
            </a:spcAft>
          </a:pPr>
          <a:r>
            <a:rPr lang="en-US" sz="2800" kern="1200" dirty="0" err="1" smtClean="0"/>
            <a:t>Hình</a:t>
          </a:r>
          <a:r>
            <a:rPr lang="en-US" sz="2800" kern="1200" dirty="0" smtClean="0"/>
            <a:t> </a:t>
          </a:r>
          <a:r>
            <a:rPr lang="en-US" sz="2800" kern="1200" dirty="0" err="1" smtClean="0"/>
            <a:t>thức</a:t>
          </a:r>
          <a:r>
            <a:rPr lang="en-US" sz="2800" kern="1200" dirty="0" smtClean="0"/>
            <a:t> </a:t>
          </a:r>
          <a:r>
            <a:rPr lang="en-US" sz="2800" kern="1200" dirty="0" err="1" smtClean="0"/>
            <a:t>Nhật</a:t>
          </a:r>
          <a:r>
            <a:rPr lang="en-US" sz="2800" kern="1200" dirty="0" smtClean="0"/>
            <a:t> </a:t>
          </a:r>
          <a:r>
            <a:rPr lang="en-US" sz="2800" kern="1200" dirty="0" err="1" smtClean="0"/>
            <a:t>ký</a:t>
          </a:r>
          <a:r>
            <a:rPr lang="en-US" sz="2800" kern="1200" dirty="0" smtClean="0"/>
            <a:t> </a:t>
          </a:r>
          <a:r>
            <a:rPr lang="en-US" sz="2800" kern="1200" dirty="0" err="1" smtClean="0"/>
            <a:t>chung</a:t>
          </a:r>
          <a:endParaRPr lang="en-US" sz="2800" kern="1200" dirty="0"/>
        </a:p>
      </dsp:txBody>
      <dsp:txXfrm>
        <a:off x="453469" y="35323"/>
        <a:ext cx="6348570" cy="974160"/>
      </dsp:txXfrm>
    </dsp:sp>
    <dsp:sp modelId="{D348FD7E-C314-468A-B40F-C42B0F735F43}">
      <dsp:nvSpPr>
        <dsp:cNvPr id="0" name=""/>
        <dsp:cNvSpPr/>
      </dsp:nvSpPr>
      <dsp:spPr>
        <a:xfrm>
          <a:off x="0" y="2019284"/>
          <a:ext cx="9069387" cy="8316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FCA564-FA15-4FD6-8479-F5220BFB6A3E}">
      <dsp:nvSpPr>
        <dsp:cNvPr id="0" name=""/>
        <dsp:cNvSpPr/>
      </dsp:nvSpPr>
      <dsp:spPr>
        <a:xfrm>
          <a:off x="453469" y="1532204"/>
          <a:ext cx="6348570" cy="9741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961" tIns="0" rIns="239961" bIns="0" numCol="1" spcCol="1270" anchor="ctr" anchorCtr="0">
          <a:noAutofit/>
        </a:bodyPr>
        <a:lstStyle/>
        <a:p>
          <a:pPr lvl="0" algn="l" defTabSz="1244600">
            <a:lnSpc>
              <a:spcPct val="90000"/>
            </a:lnSpc>
            <a:spcBef>
              <a:spcPct val="0"/>
            </a:spcBef>
            <a:spcAft>
              <a:spcPct val="35000"/>
            </a:spcAft>
          </a:pPr>
          <a:r>
            <a:rPr lang="en-US" sz="2800" kern="1200" dirty="0" err="1" smtClean="0"/>
            <a:t>Hình</a:t>
          </a:r>
          <a:r>
            <a:rPr lang="en-US" sz="2800" kern="1200" dirty="0" smtClean="0"/>
            <a:t> </a:t>
          </a:r>
          <a:r>
            <a:rPr lang="en-US" sz="2800" kern="1200" dirty="0" err="1" smtClean="0"/>
            <a:t>thức</a:t>
          </a:r>
          <a:r>
            <a:rPr lang="en-US" sz="2800" kern="1200" dirty="0" smtClean="0"/>
            <a:t> </a:t>
          </a:r>
          <a:r>
            <a:rPr lang="en-US" sz="2800" kern="1200" dirty="0" err="1" smtClean="0"/>
            <a:t>Nhật</a:t>
          </a:r>
          <a:r>
            <a:rPr lang="en-US" sz="2800" kern="1200" dirty="0" smtClean="0"/>
            <a:t> </a:t>
          </a:r>
          <a:r>
            <a:rPr lang="en-US" sz="2800" kern="1200" dirty="0" err="1" smtClean="0"/>
            <a:t>ký</a:t>
          </a:r>
          <a:r>
            <a:rPr lang="en-US" sz="2800" kern="1200" dirty="0" smtClean="0"/>
            <a:t> – </a:t>
          </a:r>
          <a:r>
            <a:rPr lang="en-US" sz="2800" kern="1200" dirty="0" err="1" smtClean="0"/>
            <a:t>Sổ</a:t>
          </a:r>
          <a:r>
            <a:rPr lang="en-US" sz="2800" kern="1200" dirty="0" smtClean="0"/>
            <a:t> </a:t>
          </a:r>
          <a:r>
            <a:rPr lang="en-US" sz="2800" kern="1200" dirty="0" err="1" smtClean="0"/>
            <a:t>cái</a:t>
          </a:r>
          <a:endParaRPr lang="en-US" sz="2800" kern="1200" dirty="0"/>
        </a:p>
      </dsp:txBody>
      <dsp:txXfrm>
        <a:off x="453469" y="1532204"/>
        <a:ext cx="6348570" cy="974160"/>
      </dsp:txXfrm>
    </dsp:sp>
    <dsp:sp modelId="{A8A24E8A-C87D-4974-AEEB-2547FA44FBC4}">
      <dsp:nvSpPr>
        <dsp:cNvPr id="0" name=""/>
        <dsp:cNvSpPr/>
      </dsp:nvSpPr>
      <dsp:spPr>
        <a:xfrm>
          <a:off x="0" y="3516164"/>
          <a:ext cx="9069387" cy="831600"/>
        </a:xfrm>
        <a:prstGeom prst="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62FCF0-40A7-4B42-9E61-595D19C399E0}">
      <dsp:nvSpPr>
        <dsp:cNvPr id="0" name=""/>
        <dsp:cNvSpPr/>
      </dsp:nvSpPr>
      <dsp:spPr>
        <a:xfrm>
          <a:off x="453469" y="3029084"/>
          <a:ext cx="6348570" cy="9741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9961" tIns="0" rIns="239961" bIns="0" numCol="1" spcCol="1270" anchor="ctr" anchorCtr="0">
          <a:noAutofit/>
        </a:bodyPr>
        <a:lstStyle/>
        <a:p>
          <a:pPr lvl="0" algn="l" defTabSz="1244600">
            <a:lnSpc>
              <a:spcPct val="90000"/>
            </a:lnSpc>
            <a:spcBef>
              <a:spcPct val="0"/>
            </a:spcBef>
            <a:spcAft>
              <a:spcPct val="35000"/>
            </a:spcAft>
          </a:pPr>
          <a:r>
            <a:rPr lang="en-US" sz="2800" kern="1200" dirty="0" err="1" smtClean="0"/>
            <a:t>Hình</a:t>
          </a:r>
          <a:r>
            <a:rPr lang="en-US" sz="2800" kern="1200" dirty="0" smtClean="0"/>
            <a:t> </a:t>
          </a:r>
          <a:r>
            <a:rPr lang="en-US" sz="2800" kern="1200" dirty="0" err="1" smtClean="0"/>
            <a:t>thức</a:t>
          </a:r>
          <a:r>
            <a:rPr lang="en-US" sz="2800" kern="1200" dirty="0" smtClean="0"/>
            <a:t> </a:t>
          </a:r>
          <a:r>
            <a:rPr lang="en-US" sz="2800" kern="1200" dirty="0" err="1" smtClean="0"/>
            <a:t>Chứng</a:t>
          </a:r>
          <a:r>
            <a:rPr lang="en-US" sz="2800" kern="1200" dirty="0" smtClean="0"/>
            <a:t> </a:t>
          </a:r>
          <a:r>
            <a:rPr lang="en-US" sz="2800" kern="1200" dirty="0" err="1" smtClean="0"/>
            <a:t>từ</a:t>
          </a:r>
          <a:r>
            <a:rPr lang="en-US" sz="2800" kern="1200" dirty="0" smtClean="0"/>
            <a:t> </a:t>
          </a:r>
          <a:r>
            <a:rPr lang="en-US" sz="2800" kern="1200" dirty="0" err="1" smtClean="0"/>
            <a:t>ghi</a:t>
          </a:r>
          <a:r>
            <a:rPr lang="en-US" sz="2800" kern="1200" dirty="0" smtClean="0"/>
            <a:t> </a:t>
          </a:r>
          <a:r>
            <a:rPr lang="en-US" sz="2800" kern="1200" dirty="0" err="1" smtClean="0"/>
            <a:t>sổ</a:t>
          </a:r>
          <a:endParaRPr lang="en-US" sz="2800" kern="1200" dirty="0"/>
        </a:p>
      </dsp:txBody>
      <dsp:txXfrm>
        <a:off x="453469" y="3029084"/>
        <a:ext cx="6348570" cy="9741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1"/>
          <p:cNvSpPr>
            <a:spLocks noGrp="1" noRot="1" noChangeAspect="1" noChangeArrowheads="1"/>
          </p:cNvSpPr>
          <p:nvPr>
            <p:ph type="sldImg"/>
          </p:nvPr>
        </p:nvSpPr>
        <p:spPr bwMode="auto">
          <a:xfrm>
            <a:off x="1371600" y="763588"/>
            <a:ext cx="5027613" cy="3770312"/>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nSpc>
                <a:spcPct val="95000"/>
              </a:lnSpc>
              <a:tabLst>
                <a:tab pos="457200" algn="l"/>
                <a:tab pos="914400" algn="l"/>
                <a:tab pos="1371600" algn="l"/>
                <a:tab pos="1828800" algn="l"/>
                <a:tab pos="2286000" algn="l"/>
                <a:tab pos="2743200" algn="l"/>
                <a:tab pos="3200400" algn="l"/>
              </a:tabLst>
              <a:defRPr sz="1400">
                <a:solidFill>
                  <a:srgbClr val="000000"/>
                </a:solidFill>
                <a:latin typeface="Times New Roman" pitchFamily="16" charset="0"/>
                <a:cs typeface="Segoe UI" charset="0"/>
              </a:defRPr>
            </a:lvl1pPr>
          </a:lstStyle>
          <a:p>
            <a:pPr>
              <a:defRPr/>
            </a:pPr>
            <a:endParaRPr lang="en-US"/>
          </a:p>
        </p:txBody>
      </p:sp>
      <p:sp>
        <p:nvSpPr>
          <p:cNvPr id="2052" name="Rectangle 4"/>
          <p:cNvSpPr>
            <a:spLocks noGrp="1" noChangeArrowheads="1"/>
          </p:cNvSpPr>
          <p:nvPr>
            <p:ph type="dt"/>
          </p:nvPr>
        </p:nvSpPr>
        <p:spPr bwMode="auto">
          <a:xfrm>
            <a:off x="4398963" y="0"/>
            <a:ext cx="3371850" cy="501650"/>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457200" algn="l"/>
                <a:tab pos="914400" algn="l"/>
                <a:tab pos="1371600" algn="l"/>
                <a:tab pos="1828800" algn="l"/>
                <a:tab pos="2286000" algn="l"/>
                <a:tab pos="2743200" algn="l"/>
                <a:tab pos="3200400" algn="l"/>
              </a:tabLst>
              <a:defRPr sz="1400">
                <a:solidFill>
                  <a:srgbClr val="000000"/>
                </a:solidFill>
                <a:latin typeface="Times New Roman" pitchFamily="16" charset="0"/>
                <a:cs typeface="Segoe UI" charset="0"/>
              </a:defRPr>
            </a:lvl1pPr>
          </a:lstStyle>
          <a:p>
            <a:pPr>
              <a:defRPr/>
            </a:pPr>
            <a:endParaRPr lang="en-US"/>
          </a:p>
        </p:txBody>
      </p:sp>
      <p:sp>
        <p:nvSpPr>
          <p:cNvPr id="2053" name="Rectangle 5"/>
          <p:cNvSpPr>
            <a:spLocks noGrp="1" noChangeArrowheads="1"/>
          </p:cNvSpPr>
          <p:nvPr>
            <p:ph type="ftr"/>
          </p:nvPr>
        </p:nvSpPr>
        <p:spPr bwMode="auto">
          <a:xfrm>
            <a:off x="0" y="9555163"/>
            <a:ext cx="3371850" cy="501650"/>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nSpc>
                <a:spcPct val="95000"/>
              </a:lnSpc>
              <a:tabLst>
                <a:tab pos="457200" algn="l"/>
                <a:tab pos="914400" algn="l"/>
                <a:tab pos="1371600" algn="l"/>
                <a:tab pos="1828800" algn="l"/>
                <a:tab pos="2286000" algn="l"/>
                <a:tab pos="2743200" algn="l"/>
                <a:tab pos="3200400" algn="l"/>
              </a:tabLst>
              <a:defRPr sz="1400">
                <a:solidFill>
                  <a:srgbClr val="000000"/>
                </a:solidFill>
                <a:latin typeface="Times New Roman" pitchFamily="16" charset="0"/>
                <a:cs typeface="Segoe UI" charset="0"/>
              </a:defRPr>
            </a:lvl1pPr>
          </a:lstStyle>
          <a:p>
            <a:pPr>
              <a:defRPr/>
            </a:pPr>
            <a:endParaRPr lang="en-US"/>
          </a:p>
        </p:txBody>
      </p:sp>
      <p:sp>
        <p:nvSpPr>
          <p:cNvPr id="2054" name="Rectangle 6"/>
          <p:cNvSpPr>
            <a:spLocks noGrp="1" noChangeArrowheads="1"/>
          </p:cNvSpPr>
          <p:nvPr>
            <p:ph type="sldNum"/>
          </p:nvPr>
        </p:nvSpPr>
        <p:spPr bwMode="auto">
          <a:xfrm>
            <a:off x="4398963" y="9555163"/>
            <a:ext cx="3371850" cy="501650"/>
          </a:xfrm>
          <a:prstGeom prst="rect">
            <a:avLst/>
          </a:prstGeom>
          <a:noFill/>
          <a:ln w="9525" cap="flat">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457200" algn="l"/>
                <a:tab pos="914400" algn="l"/>
                <a:tab pos="1371600" algn="l"/>
                <a:tab pos="1828800" algn="l"/>
                <a:tab pos="2286000" algn="l"/>
                <a:tab pos="2743200" algn="l"/>
                <a:tab pos="3200400" algn="l"/>
              </a:tabLst>
              <a:defRPr sz="1400">
                <a:solidFill>
                  <a:srgbClr val="000000"/>
                </a:solidFill>
                <a:latin typeface="Times New Roman" pitchFamily="16" charset="0"/>
                <a:cs typeface="Segoe UI" charset="0"/>
              </a:defRPr>
            </a:lvl1pPr>
          </a:lstStyle>
          <a:p>
            <a:pPr>
              <a:defRPr/>
            </a:pPr>
            <a:fld id="{8C9FB35C-9B5F-4006-A694-6AFDC5778213}" type="slidenum">
              <a:rPr lang="en-US"/>
              <a:pPr>
                <a:defRPr/>
              </a:pPr>
              <a:t>‹#›</a:t>
            </a:fld>
            <a:endParaRPr lang="en-US"/>
          </a:p>
        </p:txBody>
      </p:sp>
    </p:spTree>
    <p:extLst>
      <p:ext uri="{BB962C8B-B14F-4D97-AF65-F5344CB8AC3E}">
        <p14:creationId xmlns="" xmlns:p14="http://schemas.microsoft.com/office/powerpoint/2010/main" val="405673064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p:cNvSpPr>
            <a:spLocks noGrp="1" noChangeArrowheads="1"/>
          </p:cNvSpPr>
          <p:nvPr>
            <p:ph type="sldNum" sz="quarter"/>
          </p:nvPr>
        </p:nvSpPr>
        <p:spPr>
          <a:noFill/>
          <a:ln/>
        </p:spPr>
        <p:txBody>
          <a:bodyPr/>
          <a:lstStyle/>
          <a:p>
            <a:fld id="{43E7424B-7423-4F79-93D4-8BDD9C929E3A}" type="slidenum">
              <a:rPr lang="en-US" smtClean="0"/>
              <a:pPr/>
              <a:t>1</a:t>
            </a:fld>
            <a:endParaRPr lang="en-US" smtClean="0"/>
          </a:p>
        </p:txBody>
      </p:sp>
      <p:sp>
        <p:nvSpPr>
          <p:cNvPr id="18435"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18436" name="Rectangle 2"/>
          <p:cNvSpPr>
            <a:spLocks noGrp="1" noChangeArrowheads="1"/>
          </p:cNvSpPr>
          <p:nvPr>
            <p:ph type="body" idx="1"/>
          </p:nvPr>
        </p:nvSpPr>
        <p:spPr>
          <a:xfrm>
            <a:off x="777875" y="4776788"/>
            <a:ext cx="6218238" cy="4525962"/>
          </a:xfrm>
          <a:noFill/>
          <a:ln/>
        </p:spPr>
        <p:txBody>
          <a:bodyPr wrap="none" anchor="ct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a:defRPr/>
            </a:pPr>
            <a:fld id="{8C9FB35C-9B5F-4006-A694-6AFDC5778213}" type="slidenum">
              <a:rPr lang="en-US" smtClean="0"/>
              <a:pPr>
                <a:defRPr/>
              </a:pPr>
              <a:t>26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a:defRPr/>
            </a:pPr>
            <a:fld id="{8C9FB35C-9B5F-4006-A694-6AFDC5778213}" type="slidenum">
              <a:rPr lang="en-US" smtClean="0"/>
              <a:pPr>
                <a:defRPr/>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p:sp>
      <p:sp>
        <p:nvSpPr>
          <p:cNvPr id="20483" name="Notes Placeholder 2"/>
          <p:cNvSpPr>
            <a:spLocks noGrp="1"/>
          </p:cNvSpPr>
          <p:nvPr>
            <p:ph type="body" idx="1"/>
          </p:nvPr>
        </p:nvSpPr>
        <p:spPr>
          <a:noFill/>
          <a:ln/>
        </p:spPr>
        <p:txBody>
          <a:bodyPr/>
          <a:lstStyle/>
          <a:p>
            <a:endParaRPr lang="en-US" smtClean="0"/>
          </a:p>
        </p:txBody>
      </p:sp>
      <p:sp>
        <p:nvSpPr>
          <p:cNvPr id="20484" name="Slide Number Placeholder 3"/>
          <p:cNvSpPr>
            <a:spLocks noGrp="1"/>
          </p:cNvSpPr>
          <p:nvPr>
            <p:ph type="sldNum" sz="quarter"/>
          </p:nvPr>
        </p:nvSpPr>
        <p:spPr>
          <a:noFill/>
          <a:ln/>
        </p:spPr>
        <p:txBody>
          <a:bodyPr/>
          <a:lstStyle/>
          <a:p>
            <a:fld id="{A46D5484-5AC3-4C8F-ADCE-F62882F15B40}" type="slidenum">
              <a:rPr lang="en-US" smtClean="0"/>
              <a:pPr/>
              <a:t>28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p:cNvSpPr>
            <a:spLocks noGrp="1" noChangeArrowheads="1"/>
          </p:cNvSpPr>
          <p:nvPr>
            <p:ph type="sldNum" sz="quarter"/>
          </p:nvPr>
        </p:nvSpPr>
        <p:spPr>
          <a:noFill/>
          <a:ln/>
        </p:spPr>
        <p:txBody>
          <a:bodyPr/>
          <a:lstStyle/>
          <a:p>
            <a:fld id="{98C4A2AB-8694-4D87-B2A0-D407AB9DFC1B}" type="slidenum">
              <a:rPr lang="en-US" smtClean="0"/>
              <a:pPr/>
              <a:t>3</a:t>
            </a:fld>
            <a:endParaRPr lang="en-US" smtClean="0"/>
          </a:p>
        </p:txBody>
      </p:sp>
      <p:sp>
        <p:nvSpPr>
          <p:cNvPr id="19459"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ln>
        </p:spPr>
      </p:sp>
      <p:sp>
        <p:nvSpPr>
          <p:cNvPr id="19460" name="Rectangle 2"/>
          <p:cNvSpPr>
            <a:spLocks noGrp="1" noChangeArrowheads="1"/>
          </p:cNvSpPr>
          <p:nvPr>
            <p:ph type="body" idx="1"/>
          </p:nvPr>
        </p:nvSpPr>
        <p:spPr>
          <a:xfrm>
            <a:off x="777875" y="4776788"/>
            <a:ext cx="6218238" cy="4525962"/>
          </a:xfrm>
          <a:noFill/>
          <a:ln/>
        </p:spPr>
        <p:txBody>
          <a:bodyPr wrap="none" anchor="ct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8C9FB35C-9B5F-4006-A694-6AFDC5778213}" type="slidenum">
              <a:rPr lang="en-US" smtClean="0"/>
              <a:pPr>
                <a:defRPr/>
              </a:pPr>
              <a:t>4</a:t>
            </a:fld>
            <a:endParaRPr lang="en-US"/>
          </a:p>
        </p:txBody>
      </p:sp>
    </p:spTree>
    <p:extLst>
      <p:ext uri="{BB962C8B-B14F-4D97-AF65-F5344CB8AC3E}">
        <p14:creationId xmlns="" xmlns:p14="http://schemas.microsoft.com/office/powerpoint/2010/main" val="445377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p:sp>
      <p:sp>
        <p:nvSpPr>
          <p:cNvPr id="20483" name="Notes Placeholder 2"/>
          <p:cNvSpPr>
            <a:spLocks noGrp="1"/>
          </p:cNvSpPr>
          <p:nvPr>
            <p:ph type="body" idx="1"/>
          </p:nvPr>
        </p:nvSpPr>
        <p:spPr>
          <a:noFill/>
          <a:ln/>
        </p:spPr>
        <p:txBody>
          <a:bodyPr/>
          <a:lstStyle/>
          <a:p>
            <a:endParaRPr lang="en-US" smtClean="0"/>
          </a:p>
        </p:txBody>
      </p:sp>
      <p:sp>
        <p:nvSpPr>
          <p:cNvPr id="20484" name="Slide Number Placeholder 3"/>
          <p:cNvSpPr>
            <a:spLocks noGrp="1"/>
          </p:cNvSpPr>
          <p:nvPr>
            <p:ph type="sldNum" sz="quarter"/>
          </p:nvPr>
        </p:nvSpPr>
        <p:spPr>
          <a:noFill/>
          <a:ln/>
        </p:spPr>
        <p:txBody>
          <a:bodyPr/>
          <a:lstStyle/>
          <a:p>
            <a:fld id="{A46D5484-5AC3-4C8F-ADCE-F62882F15B40}" type="slidenum">
              <a:rPr lang="en-US" smtClean="0"/>
              <a:pPr/>
              <a:t>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p:sp>
      <p:sp>
        <p:nvSpPr>
          <p:cNvPr id="20483" name="Notes Placeholder 2"/>
          <p:cNvSpPr>
            <a:spLocks noGrp="1"/>
          </p:cNvSpPr>
          <p:nvPr>
            <p:ph type="body" idx="1"/>
          </p:nvPr>
        </p:nvSpPr>
        <p:spPr>
          <a:noFill/>
          <a:ln/>
        </p:spPr>
        <p:txBody>
          <a:bodyPr/>
          <a:lstStyle/>
          <a:p>
            <a:endParaRPr lang="en-US" smtClean="0"/>
          </a:p>
        </p:txBody>
      </p:sp>
      <p:sp>
        <p:nvSpPr>
          <p:cNvPr id="20484" name="Slide Number Placeholder 3"/>
          <p:cNvSpPr>
            <a:spLocks noGrp="1"/>
          </p:cNvSpPr>
          <p:nvPr>
            <p:ph type="sldNum" sz="quarter"/>
          </p:nvPr>
        </p:nvSpPr>
        <p:spPr>
          <a:noFill/>
          <a:ln/>
        </p:spPr>
        <p:txBody>
          <a:bodyPr/>
          <a:lstStyle/>
          <a:p>
            <a:fld id="{A46D5484-5AC3-4C8F-ADCE-F62882F15B40}" type="slidenum">
              <a:rPr lang="en-US" smtClean="0"/>
              <a:pPr/>
              <a:t>12</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p:sp>
      <p:sp>
        <p:nvSpPr>
          <p:cNvPr id="20483" name="Notes Placeholder 2"/>
          <p:cNvSpPr>
            <a:spLocks noGrp="1"/>
          </p:cNvSpPr>
          <p:nvPr>
            <p:ph type="body" idx="1"/>
          </p:nvPr>
        </p:nvSpPr>
        <p:spPr>
          <a:noFill/>
          <a:ln/>
        </p:spPr>
        <p:txBody>
          <a:bodyPr/>
          <a:lstStyle/>
          <a:p>
            <a:endParaRPr lang="en-US" smtClean="0"/>
          </a:p>
        </p:txBody>
      </p:sp>
      <p:sp>
        <p:nvSpPr>
          <p:cNvPr id="20484" name="Slide Number Placeholder 3"/>
          <p:cNvSpPr>
            <a:spLocks noGrp="1"/>
          </p:cNvSpPr>
          <p:nvPr>
            <p:ph type="sldNum" sz="quarter"/>
          </p:nvPr>
        </p:nvSpPr>
        <p:spPr>
          <a:noFill/>
          <a:ln/>
        </p:spPr>
        <p:txBody>
          <a:bodyPr/>
          <a:lstStyle/>
          <a:p>
            <a:fld id="{A46D5484-5AC3-4C8F-ADCE-F62882F15B40}" type="slidenum">
              <a:rPr lang="en-US" smtClean="0"/>
              <a:pPr/>
              <a:t>13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idx="10"/>
          </p:nvPr>
        </p:nvSpPr>
        <p:spPr/>
        <p:txBody>
          <a:bodyPr/>
          <a:lstStyle/>
          <a:p>
            <a:pPr>
              <a:defRPr/>
            </a:pPr>
            <a:fld id="{8C9FB35C-9B5F-4006-A694-6AFDC5778213}" type="slidenum">
              <a:rPr lang="en-US" smtClean="0"/>
              <a:pPr>
                <a:defRPr/>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idx="10"/>
          </p:nvPr>
        </p:nvSpPr>
        <p:spPr/>
        <p:txBody>
          <a:bodyPr/>
          <a:lstStyle/>
          <a:p>
            <a:pPr>
              <a:defRPr/>
            </a:pPr>
            <a:fld id="{8C9FB35C-9B5F-4006-A694-6AFDC5778213}" type="slidenum">
              <a:rPr lang="en-US" smtClean="0"/>
              <a:pPr>
                <a:defRPr/>
              </a:pPr>
              <a:t>21</a:t>
            </a:fld>
            <a:endParaRPr lang="en-US"/>
          </a:p>
        </p:txBody>
      </p:sp>
    </p:spTree>
    <p:extLst>
      <p:ext uri="{BB962C8B-B14F-4D97-AF65-F5344CB8AC3E}">
        <p14:creationId xmlns="" xmlns:p14="http://schemas.microsoft.com/office/powerpoint/2010/main" val="187648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a:defRPr/>
            </a:pPr>
            <a:fld id="{8C9FB35C-9B5F-4006-A694-6AFDC5778213}" type="slidenum">
              <a:rPr lang="en-US" smtClean="0"/>
              <a:pPr>
                <a:defRPr/>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AD865C95-9FD0-4DC3-A4D8-2104A2FD35B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8C383B5A-958A-4CFC-AEDD-B8E29800746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675" y="301625"/>
            <a:ext cx="2266950" cy="58499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0037" cy="58499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F0E8488E-B0AF-4459-B149-4E24F073856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9387" cy="1260475"/>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9442B5FD-4F53-4261-BB19-68B51A77069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24F97EA8-BDB9-4D1B-A5E4-3CB7763F4CC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ftr" idx="11"/>
          </p:nvPr>
        </p:nvSpPr>
        <p:spPr>
          <a:ln/>
        </p:spPr>
        <p:txBody>
          <a:bodyPr/>
          <a:lstStyle>
            <a:lvl1pPr>
              <a:defRPr/>
            </a:lvl1pPr>
          </a:lstStyle>
          <a:p>
            <a:pPr>
              <a:defRPr/>
            </a:pPr>
            <a:endParaRPr lang="en-US"/>
          </a:p>
        </p:txBody>
      </p:sp>
      <p:sp>
        <p:nvSpPr>
          <p:cNvPr id="6" name="Rectangle 5"/>
          <p:cNvSpPr>
            <a:spLocks noGrp="1" noChangeArrowheads="1"/>
          </p:cNvSpPr>
          <p:nvPr>
            <p:ph type="sldNum" idx="12"/>
          </p:nvPr>
        </p:nvSpPr>
        <p:spPr>
          <a:ln/>
        </p:spPr>
        <p:txBody>
          <a:bodyPr/>
          <a:lstStyle>
            <a:lvl1pPr>
              <a:defRPr/>
            </a:lvl1pPr>
          </a:lstStyle>
          <a:p>
            <a:pPr>
              <a:defRPr/>
            </a:pPr>
            <a:fld id="{EC462AD1-E36A-4B24-8214-B2D57D26D8D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7700"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1768475"/>
            <a:ext cx="4459287"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66A6381B-5B64-4CE8-B840-C121F654AE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ftr" idx="11"/>
          </p:nvPr>
        </p:nvSpPr>
        <p:spPr>
          <a:ln/>
        </p:spPr>
        <p:txBody>
          <a:bodyPr/>
          <a:lstStyle>
            <a:lvl1pPr>
              <a:defRPr/>
            </a:lvl1pPr>
          </a:lstStyle>
          <a:p>
            <a:pPr>
              <a:defRPr/>
            </a:pPr>
            <a:endParaRPr lang="en-US"/>
          </a:p>
        </p:txBody>
      </p:sp>
      <p:sp>
        <p:nvSpPr>
          <p:cNvPr id="9" name="Rectangle 5"/>
          <p:cNvSpPr>
            <a:spLocks noGrp="1" noChangeArrowheads="1"/>
          </p:cNvSpPr>
          <p:nvPr>
            <p:ph type="sldNum" idx="12"/>
          </p:nvPr>
        </p:nvSpPr>
        <p:spPr>
          <a:ln/>
        </p:spPr>
        <p:txBody>
          <a:bodyPr/>
          <a:lstStyle>
            <a:lvl1pPr>
              <a:defRPr/>
            </a:lvl1pPr>
          </a:lstStyle>
          <a:p>
            <a:pPr>
              <a:defRPr/>
            </a:pPr>
            <a:fld id="{B4A39E65-566D-4B7C-959F-BC7E210A167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ftr" idx="11"/>
          </p:nvPr>
        </p:nvSpPr>
        <p:spPr>
          <a:ln/>
        </p:spPr>
        <p:txBody>
          <a:bodyPr/>
          <a:lstStyle>
            <a:lvl1pPr>
              <a:defRPr/>
            </a:lvl1pPr>
          </a:lstStyle>
          <a:p>
            <a:pPr>
              <a:defRPr/>
            </a:pPr>
            <a:endParaRPr lang="en-US"/>
          </a:p>
        </p:txBody>
      </p:sp>
      <p:sp>
        <p:nvSpPr>
          <p:cNvPr id="5" name="Rectangle 5"/>
          <p:cNvSpPr>
            <a:spLocks noGrp="1" noChangeArrowheads="1"/>
          </p:cNvSpPr>
          <p:nvPr>
            <p:ph type="sldNum" idx="12"/>
          </p:nvPr>
        </p:nvSpPr>
        <p:spPr>
          <a:ln/>
        </p:spPr>
        <p:txBody>
          <a:bodyPr/>
          <a:lstStyle>
            <a:lvl1pPr>
              <a:defRPr/>
            </a:lvl1pPr>
          </a:lstStyle>
          <a:p>
            <a:pPr>
              <a:defRPr/>
            </a:pPr>
            <a:fld id="{44CA4DAB-5E09-4134-B636-93A67F47F60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ftr" idx="11"/>
          </p:nvPr>
        </p:nvSpPr>
        <p:spPr>
          <a:ln/>
        </p:spPr>
        <p:txBody>
          <a:bodyPr/>
          <a:lstStyle>
            <a:lvl1pPr>
              <a:defRPr/>
            </a:lvl1pPr>
          </a:lstStyle>
          <a:p>
            <a:pPr>
              <a:defRPr/>
            </a:pPr>
            <a:endParaRPr lang="en-US"/>
          </a:p>
        </p:txBody>
      </p:sp>
      <p:sp>
        <p:nvSpPr>
          <p:cNvPr id="4" name="Rectangle 5"/>
          <p:cNvSpPr>
            <a:spLocks noGrp="1" noChangeArrowheads="1"/>
          </p:cNvSpPr>
          <p:nvPr>
            <p:ph type="sldNum" idx="12"/>
          </p:nvPr>
        </p:nvSpPr>
        <p:spPr>
          <a:ln/>
        </p:spPr>
        <p:txBody>
          <a:bodyPr/>
          <a:lstStyle>
            <a:lvl1pPr>
              <a:defRPr/>
            </a:lvl1pPr>
          </a:lstStyle>
          <a:p>
            <a:pPr>
              <a:defRPr/>
            </a:pPr>
            <a:fld id="{8BE28AA0-8138-4C76-8492-38B37019E86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E96D0C15-49B7-45F2-B0BF-6DB488245ED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ftr" idx="11"/>
          </p:nvPr>
        </p:nvSpPr>
        <p:spPr>
          <a:ln/>
        </p:spPr>
        <p:txBody>
          <a:bodyPr/>
          <a:lstStyle>
            <a:lvl1pPr>
              <a:defRPr/>
            </a:lvl1pPr>
          </a:lstStyle>
          <a:p>
            <a:pPr>
              <a:defRPr/>
            </a:pPr>
            <a:endParaRPr lang="en-US"/>
          </a:p>
        </p:txBody>
      </p:sp>
      <p:sp>
        <p:nvSpPr>
          <p:cNvPr id="7" name="Rectangle 5"/>
          <p:cNvSpPr>
            <a:spLocks noGrp="1" noChangeArrowheads="1"/>
          </p:cNvSpPr>
          <p:nvPr>
            <p:ph type="sldNum" idx="12"/>
          </p:nvPr>
        </p:nvSpPr>
        <p:spPr>
          <a:ln/>
        </p:spPr>
        <p:txBody>
          <a:bodyPr/>
          <a:lstStyle>
            <a:lvl1pPr>
              <a:defRPr/>
            </a:lvl1pPr>
          </a:lstStyle>
          <a:p>
            <a:pPr>
              <a:defRPr/>
            </a:pPr>
            <a:fld id="{52AAA31F-056E-42EB-99D2-95E4D4BF780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9387" cy="12604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9069387" cy="4383088"/>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3"/>
          <p:cNvSpPr>
            <a:spLocks noGrp="1" noChangeArrowheads="1"/>
          </p:cNvSpPr>
          <p:nvPr>
            <p:ph type="dt"/>
          </p:nvPr>
        </p:nvSpPr>
        <p:spPr bwMode="auto">
          <a:xfrm>
            <a:off x="503238" y="6886575"/>
            <a:ext cx="2346325" cy="5191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nSpc>
                <a:spcPct val="95000"/>
              </a:lnSpc>
              <a:tabLst>
                <a:tab pos="457200" algn="l"/>
                <a:tab pos="914400" algn="l"/>
                <a:tab pos="1371600" algn="l"/>
                <a:tab pos="1828800" algn="l"/>
                <a:tab pos="2286000" algn="l"/>
              </a:tabLst>
              <a:defRPr sz="1400">
                <a:solidFill>
                  <a:srgbClr val="000000"/>
                </a:solidFill>
                <a:latin typeface="Times New Roman" pitchFamily="16" charset="0"/>
                <a:cs typeface="Segoe UI" charset="0"/>
              </a:defRPr>
            </a:lvl1pPr>
          </a:lstStyle>
          <a:p>
            <a:pPr>
              <a:defRPr/>
            </a:pPr>
            <a:endParaRPr lang="en-US"/>
          </a:p>
        </p:txBody>
      </p:sp>
      <p:sp>
        <p:nvSpPr>
          <p:cNvPr id="1028" name="Rectangle 4"/>
          <p:cNvSpPr>
            <a:spLocks noGrp="1" noChangeArrowheads="1"/>
          </p:cNvSpPr>
          <p:nvPr>
            <p:ph type="ftr"/>
          </p:nvPr>
        </p:nvSpPr>
        <p:spPr bwMode="auto">
          <a:xfrm>
            <a:off x="3448050" y="6886575"/>
            <a:ext cx="3194050" cy="5191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ctr">
              <a:lnSpc>
                <a:spcPct val="95000"/>
              </a:lnSpc>
              <a:tabLst>
                <a:tab pos="457200" algn="l"/>
                <a:tab pos="914400" algn="l"/>
                <a:tab pos="1371600" algn="l"/>
                <a:tab pos="1828800" algn="l"/>
                <a:tab pos="2286000" algn="l"/>
                <a:tab pos="2743200" algn="l"/>
              </a:tabLst>
              <a:defRPr sz="1400">
                <a:solidFill>
                  <a:srgbClr val="000000"/>
                </a:solidFill>
                <a:latin typeface="Times New Roman" pitchFamily="16" charset="0"/>
                <a:cs typeface="Segoe UI" charset="0"/>
              </a:defRPr>
            </a:lvl1pPr>
          </a:lstStyle>
          <a:p>
            <a:pPr>
              <a:defRPr/>
            </a:pPr>
            <a:endParaRPr lang="en-US"/>
          </a:p>
        </p:txBody>
      </p:sp>
      <p:sp>
        <p:nvSpPr>
          <p:cNvPr id="1029" name="Rectangle 5"/>
          <p:cNvSpPr>
            <a:spLocks noGrp="1" noChangeArrowheads="1"/>
          </p:cNvSpPr>
          <p:nvPr>
            <p:ph type="sldNum"/>
          </p:nvPr>
        </p:nvSpPr>
        <p:spPr bwMode="auto">
          <a:xfrm>
            <a:off x="7227888" y="6886575"/>
            <a:ext cx="2346325" cy="5191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457200" algn="l"/>
                <a:tab pos="914400" algn="l"/>
                <a:tab pos="1371600" algn="l"/>
                <a:tab pos="1828800" algn="l"/>
                <a:tab pos="2286000" algn="l"/>
              </a:tabLst>
              <a:defRPr sz="1400">
                <a:solidFill>
                  <a:srgbClr val="000000"/>
                </a:solidFill>
                <a:latin typeface="Times New Roman" pitchFamily="16" charset="0"/>
                <a:cs typeface="Segoe UI" charset="0"/>
              </a:defRPr>
            </a:lvl1pPr>
          </a:lstStyle>
          <a:p>
            <a:pPr>
              <a:defRPr/>
            </a:pPr>
            <a:fld id="{0289D8AC-10CA-4A8E-8F55-EC873BFD42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57200"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2pPr>
      <a:lvl3pPr algn="ctr" defTabSz="457200"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3pPr>
      <a:lvl4pPr algn="ctr" defTabSz="457200"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4pPr>
      <a:lvl5pPr algn="ctr" defTabSz="457200"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icrosoft YaHei" charset="-122"/>
        </a:defRPr>
      </a:lvl9pPr>
    </p:titleStyle>
    <p:bodyStyle>
      <a:lvl1pPr marL="342900" indent="-342900" algn="l" defTabSz="457200" rtl="0" eaLnBrk="0" fontAlgn="base" hangingPunct="0">
        <a:lnSpc>
          <a:spcPct val="93000"/>
        </a:lnSpc>
        <a:spcBef>
          <a:spcPct val="0"/>
        </a:spcBef>
        <a:spcAft>
          <a:spcPts val="1413"/>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ea typeface="+mn-ea"/>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ea typeface="+mn-ea"/>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ea typeface="+mn-ea"/>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So%20sanh%20DM%20TK.xls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File%20danh%20s&#225;ch%20s&#7893;%20s&#225;ch%20thay%20&#273;&#7893;i,%20b&#7887;%20&#273;i,%20th&#234;m%20m&#7899;i.xlsx"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hyperlink" Target="Danh%20s&#225;ch%20b&#225;o%20c&#225;o.xlsx"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Title 6"/>
          <p:cNvSpPr>
            <a:spLocks noGrp="1"/>
          </p:cNvSpPr>
          <p:nvPr>
            <p:ph type="ctrTitle"/>
          </p:nvPr>
        </p:nvSpPr>
        <p:spPr/>
        <p:txBody>
          <a:bodyPr/>
          <a:lstStyle/>
          <a:p>
            <a:pPr eaLnBrk="1"/>
            <a:r>
              <a:rPr lang="en-US" b="1" dirty="0" smtClean="0">
                <a:solidFill>
                  <a:schemeClr val="bg1"/>
                </a:solidFill>
                <a:latin typeface="Times New Roman" pitchFamily="16" charset="0"/>
                <a:cs typeface="Times New Roman" pitchFamily="16" charset="0"/>
              </a:rPr>
              <a:t>NGUYÊN LÝ VÀ CHẾ ĐỘ KẾ TOÁN HCSN</a:t>
            </a:r>
            <a:endParaRPr lang="en-US" sz="2400" b="1" dirty="0" smtClean="0">
              <a:solidFill>
                <a:schemeClr val="bg1"/>
              </a:solidFill>
              <a:latin typeface="+mn-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3200" b="1" dirty="0" err="1" smtClean="0">
                <a:solidFill>
                  <a:srgbClr val="00B0F0"/>
                </a:solidFill>
                <a:latin typeface="+mn-lt"/>
              </a:rPr>
              <a:t>VÍ</a:t>
            </a:r>
            <a:r>
              <a:rPr lang="en-US" sz="3200" b="1" dirty="0" smtClean="0">
                <a:solidFill>
                  <a:srgbClr val="00B0F0"/>
                </a:solidFill>
                <a:latin typeface="+mn-lt"/>
              </a:rPr>
              <a:t> </a:t>
            </a:r>
            <a:r>
              <a:rPr lang="en-US" sz="3200" b="1" dirty="0" err="1" smtClean="0">
                <a:solidFill>
                  <a:srgbClr val="00B0F0"/>
                </a:solidFill>
                <a:latin typeface="+mn-lt"/>
              </a:rPr>
              <a:t>DỤ</a:t>
            </a:r>
            <a:endParaRPr lang="en-US" sz="3200" b="1" dirty="0" smtClean="0">
              <a:solidFill>
                <a:srgbClr val="00B0F0"/>
              </a:solidFill>
              <a:latin typeface="+mn-lt"/>
            </a:endParaRPr>
          </a:p>
        </p:txBody>
      </p:sp>
      <p:sp>
        <p:nvSpPr>
          <p:cNvPr id="9219" name="Content Placeholder 2"/>
          <p:cNvSpPr>
            <a:spLocks noGrp="1"/>
          </p:cNvSpPr>
          <p:nvPr>
            <p:ph idx="1"/>
          </p:nvPr>
        </p:nvSpPr>
        <p:spPr>
          <a:xfrm>
            <a:off x="468312" y="1189037"/>
            <a:ext cx="9069387" cy="4383088"/>
          </a:xfrm>
        </p:spPr>
        <p:txBody>
          <a:bodyPr/>
          <a:lstStyle/>
          <a:p>
            <a:pPr algn="just">
              <a:buFontTx/>
              <a:buChar char="-"/>
            </a:pPr>
            <a:r>
              <a:rPr lang="en-US" sz="2800" dirty="0" err="1" smtClean="0"/>
              <a:t>Mua</a:t>
            </a:r>
            <a:r>
              <a:rPr lang="en-US" sz="2800" dirty="0" smtClean="0"/>
              <a:t> </a:t>
            </a:r>
            <a:r>
              <a:rPr lang="en-US" sz="2800" dirty="0" err="1" smtClean="0"/>
              <a:t>nguyên</a:t>
            </a:r>
            <a:r>
              <a:rPr lang="en-US" sz="2800" dirty="0" smtClean="0"/>
              <a:t> </a:t>
            </a:r>
            <a:r>
              <a:rPr lang="en-US" sz="2800" dirty="0" err="1" smtClean="0"/>
              <a:t>vật</a:t>
            </a:r>
            <a:r>
              <a:rPr lang="en-US" sz="2800" dirty="0" smtClean="0"/>
              <a:t> </a:t>
            </a:r>
            <a:r>
              <a:rPr lang="en-US" sz="2800" dirty="0" err="1" smtClean="0"/>
              <a:t>liệu</a:t>
            </a:r>
            <a:r>
              <a:rPr lang="en-US" sz="2800" dirty="0" smtClean="0"/>
              <a:t> </a:t>
            </a:r>
            <a:r>
              <a:rPr lang="en-US" sz="2800" dirty="0" err="1" smtClean="0"/>
              <a:t>về</a:t>
            </a:r>
            <a:r>
              <a:rPr lang="en-US" sz="2800" dirty="0" smtClean="0"/>
              <a:t> </a:t>
            </a:r>
            <a:r>
              <a:rPr lang="en-US" sz="2800" dirty="0" err="1" smtClean="0"/>
              <a:t>nhập</a:t>
            </a:r>
            <a:r>
              <a:rPr lang="en-US" sz="2800" dirty="0" smtClean="0"/>
              <a:t> </a:t>
            </a:r>
            <a:r>
              <a:rPr lang="en-US" sz="2800" dirty="0" err="1" smtClean="0"/>
              <a:t>kho</a:t>
            </a:r>
            <a:r>
              <a:rPr lang="en-US" sz="2800" dirty="0" smtClean="0"/>
              <a:t> </a:t>
            </a:r>
            <a:r>
              <a:rPr lang="en-US" sz="2800" dirty="0" err="1" smtClean="0"/>
              <a:t>chưa</a:t>
            </a:r>
            <a:r>
              <a:rPr lang="en-US" sz="2800" dirty="0" smtClean="0"/>
              <a:t> </a:t>
            </a:r>
            <a:r>
              <a:rPr lang="en-US" sz="2800" dirty="0" err="1" smtClean="0"/>
              <a:t>thanh</a:t>
            </a:r>
            <a:r>
              <a:rPr lang="en-US" sz="2800" dirty="0" smtClean="0"/>
              <a:t> </a:t>
            </a:r>
            <a:r>
              <a:rPr lang="en-US" sz="2800" dirty="0" err="1" smtClean="0"/>
              <a:t>toán</a:t>
            </a:r>
            <a:r>
              <a:rPr lang="en-US" sz="2800" dirty="0" smtClean="0"/>
              <a:t> </a:t>
            </a:r>
            <a:r>
              <a:rPr lang="en-US" sz="2800" dirty="0" err="1" smtClean="0"/>
              <a:t>số</a:t>
            </a:r>
            <a:r>
              <a:rPr lang="en-US" sz="2800" dirty="0" smtClean="0"/>
              <a:t> </a:t>
            </a:r>
            <a:r>
              <a:rPr lang="en-US" sz="2800" dirty="0" err="1" smtClean="0"/>
              <a:t>tiền</a:t>
            </a:r>
            <a:r>
              <a:rPr lang="en-US" sz="2800" dirty="0" smtClean="0"/>
              <a:t>: 2.000.000 VND</a:t>
            </a:r>
          </a:p>
          <a:p>
            <a:pPr algn="just">
              <a:buFontTx/>
              <a:buChar char="-"/>
            </a:pPr>
            <a:endParaRPr lang="en-US" dirty="0"/>
          </a:p>
          <a:p>
            <a:pPr algn="just">
              <a:buFontTx/>
              <a:buChar char="-"/>
            </a:pPr>
            <a:endParaRPr lang="en-US" dirty="0" smtClean="0"/>
          </a:p>
          <a:p>
            <a:pPr algn="just">
              <a:buFontTx/>
              <a:buChar char="-"/>
            </a:pPr>
            <a:endParaRPr lang="en-US" dirty="0"/>
          </a:p>
          <a:p>
            <a:pPr algn="just">
              <a:buFontTx/>
              <a:buChar char="-"/>
            </a:pPr>
            <a:endParaRPr lang="en-US" dirty="0" smtClean="0"/>
          </a:p>
          <a:p>
            <a:pPr algn="just">
              <a:buFontTx/>
              <a:buChar char="-"/>
            </a:pPr>
            <a:endParaRPr lang="en-US" dirty="0"/>
          </a:p>
          <a:p>
            <a:pPr algn="just">
              <a:buFontTx/>
              <a:buChar char="-"/>
            </a:pPr>
            <a:endParaRPr lang="en-US" dirty="0" smtClean="0"/>
          </a:p>
          <a:p>
            <a:pPr marL="0" indent="0" algn="just"/>
            <a:endParaRPr lang="en-US" dirty="0" smtClean="0"/>
          </a:p>
          <a:p>
            <a:pPr marL="0" indent="0" algn="just"/>
            <a:r>
              <a:rPr lang="en-US" dirty="0" smtClean="0"/>
              <a:t>=&gt; </a:t>
            </a:r>
            <a:r>
              <a:rPr lang="en-US" sz="2800" dirty="0" smtClean="0"/>
              <a:t>TK 152 </a:t>
            </a:r>
            <a:r>
              <a:rPr lang="en-US" sz="2800" dirty="0" err="1" smtClean="0"/>
              <a:t>dư</a:t>
            </a:r>
            <a:r>
              <a:rPr lang="en-US" sz="2800" dirty="0" smtClean="0"/>
              <a:t> </a:t>
            </a:r>
            <a:r>
              <a:rPr lang="en-US" sz="2800" dirty="0" err="1" smtClean="0"/>
              <a:t>Nợ</a:t>
            </a:r>
            <a:r>
              <a:rPr lang="en-US" sz="2800" dirty="0" smtClean="0"/>
              <a:t> 2.000.000, TK 331 </a:t>
            </a:r>
            <a:r>
              <a:rPr lang="en-US" sz="2800" dirty="0" err="1" smtClean="0"/>
              <a:t>dư</a:t>
            </a:r>
            <a:r>
              <a:rPr lang="en-US" sz="2800" dirty="0" smtClean="0"/>
              <a:t> </a:t>
            </a:r>
            <a:r>
              <a:rPr lang="en-US" sz="2800" dirty="0" err="1" smtClean="0"/>
              <a:t>Có</a:t>
            </a:r>
            <a:r>
              <a:rPr lang="en-US" sz="2800" dirty="0" smtClean="0"/>
              <a:t> 2.000.000 </a:t>
            </a:r>
          </a:p>
          <a:p>
            <a:pPr algn="just"/>
            <a:endParaRPr lang="en-US" dirty="0" smtClean="0"/>
          </a:p>
        </p:txBody>
      </p:sp>
      <p:pic>
        <p:nvPicPr>
          <p:cNvPr id="9220" name="Picture 3" descr="7-28-2015 5-20-43 PM.png"/>
          <p:cNvPicPr>
            <a:picLocks noChangeAspect="1"/>
          </p:cNvPicPr>
          <p:nvPr/>
        </p:nvPicPr>
        <p:blipFill>
          <a:blip r:embed="rId2" cstate="print"/>
          <a:srcRect/>
          <a:stretch>
            <a:fillRect/>
          </a:stretch>
        </p:blipFill>
        <p:spPr bwMode="auto">
          <a:xfrm>
            <a:off x="1535112" y="2103437"/>
            <a:ext cx="6477000" cy="41342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6"/>
            <a:ext cx="9069387" cy="963612"/>
          </a:xfrm>
        </p:spPr>
        <p:txBody>
          <a:bodyPr/>
          <a:lstStyle/>
          <a:p>
            <a:r>
              <a:rPr lang="en-US" sz="3200" b="1" dirty="0" smtClean="0">
                <a:solidFill>
                  <a:srgbClr val="00B0F0"/>
                </a:solidFill>
                <a:latin typeface="+mn-lt"/>
              </a:rPr>
              <a:t>HỆ THỐNG TÀI </a:t>
            </a:r>
            <a:r>
              <a:rPr lang="en-US" sz="3200" b="1" smtClean="0">
                <a:solidFill>
                  <a:srgbClr val="00B0F0"/>
                </a:solidFill>
                <a:latin typeface="+mn-lt"/>
              </a:rPr>
              <a:t>KHOẢN NGOÀI </a:t>
            </a:r>
            <a:r>
              <a:rPr lang="en-US" sz="3200" b="1" dirty="0" smtClean="0">
                <a:solidFill>
                  <a:srgbClr val="00B0F0"/>
                </a:solidFill>
                <a:latin typeface="+mn-lt"/>
              </a:rPr>
              <a:t>BẢNG</a:t>
            </a:r>
            <a:endParaRPr lang="vi-VN" sz="3200" b="1" dirty="0">
              <a:solidFill>
                <a:srgbClr val="00B0F0"/>
              </a:solidFill>
              <a:latin typeface="+mn-lt"/>
            </a:endParaRPr>
          </a:p>
        </p:txBody>
      </p:sp>
      <p:sp>
        <p:nvSpPr>
          <p:cNvPr id="3" name="Content Placeholder 2"/>
          <p:cNvSpPr>
            <a:spLocks noGrp="1"/>
          </p:cNvSpPr>
          <p:nvPr>
            <p:ph idx="1"/>
          </p:nvPr>
        </p:nvSpPr>
        <p:spPr>
          <a:xfrm>
            <a:off x="620712" y="1189037"/>
            <a:ext cx="9069387" cy="5943600"/>
          </a:xfrm>
        </p:spPr>
        <p:txBody>
          <a:bodyPr/>
          <a:lstStyle/>
          <a:p>
            <a:pPr marL="457200" indent="-457200">
              <a:buFont typeface="Arial" pitchFamily="34" charset="0"/>
              <a:buChar char="•"/>
            </a:pPr>
            <a:r>
              <a:rPr lang="en-US" sz="2400" dirty="0" smtClean="0"/>
              <a:t>TK 001 : </a:t>
            </a:r>
            <a:r>
              <a:rPr lang="en-US" sz="2400" dirty="0" err="1" smtClean="0"/>
              <a:t>Tài</a:t>
            </a:r>
            <a:r>
              <a:rPr lang="en-US" sz="2400" dirty="0" smtClean="0"/>
              <a:t> </a:t>
            </a:r>
            <a:r>
              <a:rPr lang="en-US" sz="2400" dirty="0" err="1" smtClean="0"/>
              <a:t>sản</a:t>
            </a:r>
            <a:r>
              <a:rPr lang="en-US" sz="2400" dirty="0" smtClean="0"/>
              <a:t> </a:t>
            </a:r>
            <a:r>
              <a:rPr lang="en-US" sz="2400" dirty="0" err="1" smtClean="0"/>
              <a:t>thuê</a:t>
            </a:r>
            <a:r>
              <a:rPr lang="en-US" sz="2400" dirty="0" smtClean="0"/>
              <a:t> </a:t>
            </a:r>
            <a:r>
              <a:rPr lang="en-US" sz="2400" dirty="0" err="1" smtClean="0"/>
              <a:t>ngoài</a:t>
            </a:r>
            <a:endParaRPr lang="en-US" sz="2400" dirty="0" smtClean="0"/>
          </a:p>
          <a:p>
            <a:pPr marL="457200" indent="-457200">
              <a:buFont typeface="Arial" pitchFamily="34" charset="0"/>
              <a:buChar char="•"/>
            </a:pPr>
            <a:r>
              <a:rPr lang="en-US" sz="2400" dirty="0" smtClean="0"/>
              <a:t>TK 002: </a:t>
            </a:r>
            <a:r>
              <a:rPr lang="en-US" sz="2400" dirty="0" err="1" smtClean="0"/>
              <a:t>Tài</a:t>
            </a:r>
            <a:r>
              <a:rPr lang="en-US" sz="2400" dirty="0" smtClean="0"/>
              <a:t> </a:t>
            </a:r>
            <a:r>
              <a:rPr lang="en-US" sz="2400" dirty="0" err="1" smtClean="0"/>
              <a:t>sản</a:t>
            </a:r>
            <a:r>
              <a:rPr lang="en-US" sz="2400" dirty="0" smtClean="0"/>
              <a:t> </a:t>
            </a:r>
            <a:r>
              <a:rPr lang="en-US" sz="2400" dirty="0" err="1" smtClean="0"/>
              <a:t>nhận</a:t>
            </a:r>
            <a:r>
              <a:rPr lang="en-US" sz="2400" dirty="0" smtClean="0"/>
              <a:t> </a:t>
            </a:r>
            <a:r>
              <a:rPr lang="en-US" sz="2400" dirty="0" err="1" smtClean="0"/>
              <a:t>giữ</a:t>
            </a:r>
            <a:r>
              <a:rPr lang="en-US" sz="2400" dirty="0" smtClean="0"/>
              <a:t> </a:t>
            </a:r>
            <a:r>
              <a:rPr lang="en-US" sz="2400" dirty="0" err="1" smtClean="0"/>
              <a:t>hộ</a:t>
            </a:r>
            <a:r>
              <a:rPr lang="en-US" sz="2400" dirty="0" smtClean="0"/>
              <a:t>, </a:t>
            </a:r>
            <a:r>
              <a:rPr lang="en-US" sz="2400" dirty="0" err="1" smtClean="0"/>
              <a:t>gia</a:t>
            </a:r>
            <a:r>
              <a:rPr lang="en-US" sz="2400" dirty="0" smtClean="0"/>
              <a:t> </a:t>
            </a:r>
            <a:r>
              <a:rPr lang="en-US" sz="2400" dirty="0" err="1" smtClean="0"/>
              <a:t>công</a:t>
            </a:r>
            <a:endParaRPr lang="en-US" sz="2400" dirty="0" smtClean="0"/>
          </a:p>
          <a:p>
            <a:pPr marL="457200" indent="-457200">
              <a:buFont typeface="Arial" pitchFamily="34" charset="0"/>
              <a:buChar char="•"/>
            </a:pPr>
            <a:r>
              <a:rPr lang="en-US" sz="2400" dirty="0" smtClean="0"/>
              <a:t>TK 004: </a:t>
            </a:r>
            <a:r>
              <a:rPr lang="en-US" sz="2400" dirty="0" err="1" smtClean="0"/>
              <a:t>Kinh</a:t>
            </a:r>
            <a:r>
              <a:rPr lang="en-US" sz="2400" dirty="0" smtClean="0"/>
              <a:t> </a:t>
            </a:r>
            <a:r>
              <a:rPr lang="en-US" sz="2400" dirty="0" err="1" smtClean="0"/>
              <a:t>phí</a:t>
            </a:r>
            <a:r>
              <a:rPr lang="en-US" sz="2400" dirty="0" smtClean="0"/>
              <a:t> </a:t>
            </a:r>
            <a:r>
              <a:rPr lang="en-US" sz="2400" dirty="0" err="1" smtClean="0"/>
              <a:t>viện</a:t>
            </a:r>
            <a:r>
              <a:rPr lang="en-US" sz="2400" dirty="0" smtClean="0"/>
              <a:t> </a:t>
            </a:r>
            <a:r>
              <a:rPr lang="en-US" sz="2400" dirty="0" err="1" smtClean="0"/>
              <a:t>trợ</a:t>
            </a:r>
            <a:r>
              <a:rPr lang="en-US" sz="2400" dirty="0" smtClean="0"/>
              <a:t> </a:t>
            </a:r>
            <a:r>
              <a:rPr lang="en-US" sz="2400" dirty="0" err="1" smtClean="0"/>
              <a:t>không</a:t>
            </a:r>
            <a:r>
              <a:rPr lang="en-US" sz="2400" dirty="0" smtClean="0"/>
              <a:t> </a:t>
            </a:r>
            <a:r>
              <a:rPr lang="en-US" sz="2400" dirty="0" err="1" smtClean="0"/>
              <a:t>hoàn</a:t>
            </a:r>
            <a:r>
              <a:rPr lang="en-US" sz="2400" dirty="0" smtClean="0"/>
              <a:t> </a:t>
            </a:r>
            <a:r>
              <a:rPr lang="en-US" sz="2400" dirty="0" err="1" smtClean="0"/>
              <a:t>lại</a:t>
            </a:r>
            <a:endParaRPr lang="en-US" sz="2400" dirty="0" smtClean="0"/>
          </a:p>
          <a:p>
            <a:pPr marL="457200" indent="-457200">
              <a:buFont typeface="Arial" pitchFamily="34" charset="0"/>
              <a:buChar char="•"/>
            </a:pPr>
            <a:r>
              <a:rPr lang="en-US" sz="2400" dirty="0" smtClean="0"/>
              <a:t>TK 006: </a:t>
            </a:r>
            <a:r>
              <a:rPr lang="en-US" sz="2400" dirty="0" err="1" smtClean="0"/>
              <a:t>Dự</a:t>
            </a:r>
            <a:r>
              <a:rPr lang="en-US" sz="2400" dirty="0" smtClean="0"/>
              <a:t> </a:t>
            </a:r>
            <a:r>
              <a:rPr lang="en-US" sz="2400" dirty="0" err="1" smtClean="0"/>
              <a:t>toán</a:t>
            </a:r>
            <a:r>
              <a:rPr lang="en-US" sz="2400" dirty="0" smtClean="0"/>
              <a:t> </a:t>
            </a:r>
            <a:r>
              <a:rPr lang="en-US" sz="2400" dirty="0" err="1" smtClean="0"/>
              <a:t>vay</a:t>
            </a:r>
            <a:r>
              <a:rPr lang="en-US" sz="2400" dirty="0" smtClean="0"/>
              <a:t> </a:t>
            </a:r>
            <a:r>
              <a:rPr lang="en-US" sz="2400" dirty="0" err="1" smtClean="0"/>
              <a:t>nợ</a:t>
            </a:r>
            <a:r>
              <a:rPr lang="en-US" sz="2400" dirty="0" smtClean="0"/>
              <a:t> </a:t>
            </a:r>
            <a:r>
              <a:rPr lang="en-US" sz="2400" dirty="0" err="1" smtClean="0"/>
              <a:t>nước</a:t>
            </a:r>
            <a:r>
              <a:rPr lang="en-US" sz="2400" dirty="0" smtClean="0"/>
              <a:t> </a:t>
            </a:r>
            <a:r>
              <a:rPr lang="en-US" sz="2400" dirty="0" err="1" smtClean="0"/>
              <a:t>ngoài</a:t>
            </a:r>
            <a:endParaRPr lang="en-US" sz="2400" dirty="0" smtClean="0"/>
          </a:p>
          <a:p>
            <a:pPr marL="457200" indent="-457200">
              <a:buFont typeface="Arial" pitchFamily="34" charset="0"/>
              <a:buChar char="•"/>
            </a:pPr>
            <a:r>
              <a:rPr lang="en-US" sz="2400" dirty="0" smtClean="0"/>
              <a:t>TK 007:  </a:t>
            </a:r>
            <a:r>
              <a:rPr lang="en-US" sz="2400" dirty="0" err="1" smtClean="0"/>
              <a:t>Ngoại</a:t>
            </a:r>
            <a:r>
              <a:rPr lang="en-US" sz="2400" dirty="0" smtClean="0"/>
              <a:t> </a:t>
            </a:r>
            <a:r>
              <a:rPr lang="en-US" sz="2400" dirty="0" err="1" smtClean="0"/>
              <a:t>tệ</a:t>
            </a:r>
            <a:r>
              <a:rPr lang="en-US" sz="2400" dirty="0" smtClean="0"/>
              <a:t> </a:t>
            </a:r>
            <a:r>
              <a:rPr lang="en-US" sz="2400" dirty="0" err="1" smtClean="0"/>
              <a:t>các</a:t>
            </a:r>
            <a:r>
              <a:rPr lang="en-US" sz="2400" dirty="0" smtClean="0"/>
              <a:t> </a:t>
            </a:r>
            <a:r>
              <a:rPr lang="en-US" sz="2400" dirty="0" err="1" smtClean="0"/>
              <a:t>loại</a:t>
            </a:r>
            <a:endParaRPr lang="en-US" sz="2400" dirty="0" smtClean="0"/>
          </a:p>
          <a:p>
            <a:pPr marL="457200" indent="-457200">
              <a:buFont typeface="Arial" pitchFamily="34" charset="0"/>
              <a:buChar char="•"/>
            </a:pPr>
            <a:r>
              <a:rPr lang="en-US" sz="2400" dirty="0" smtClean="0"/>
              <a:t>TK 008: </a:t>
            </a:r>
            <a:r>
              <a:rPr lang="en-US" sz="2400" dirty="0" err="1" smtClean="0"/>
              <a:t>Dự</a:t>
            </a:r>
            <a:r>
              <a:rPr lang="en-US" sz="2400" dirty="0" smtClean="0"/>
              <a:t> </a:t>
            </a:r>
            <a:r>
              <a:rPr lang="en-US" sz="2400" dirty="0" err="1" smtClean="0"/>
              <a:t>toán</a:t>
            </a:r>
            <a:r>
              <a:rPr lang="en-US" sz="2400" dirty="0" smtClean="0"/>
              <a:t> chi </a:t>
            </a:r>
            <a:r>
              <a:rPr lang="en-US" sz="2400" dirty="0" err="1" smtClean="0"/>
              <a:t>hoạt</a:t>
            </a:r>
            <a:r>
              <a:rPr lang="en-US" sz="2400" dirty="0" smtClean="0"/>
              <a:t> </a:t>
            </a:r>
            <a:r>
              <a:rPr lang="en-US" sz="2400" dirty="0" err="1" smtClean="0"/>
              <a:t>động</a:t>
            </a:r>
            <a:endParaRPr lang="en-US" sz="2400" dirty="0" smtClean="0"/>
          </a:p>
          <a:p>
            <a:pPr marL="457200" indent="-457200">
              <a:buFont typeface="Arial" pitchFamily="34" charset="0"/>
              <a:buChar char="•"/>
            </a:pPr>
            <a:r>
              <a:rPr lang="en-US" sz="2400" dirty="0" smtClean="0"/>
              <a:t>TK 009: </a:t>
            </a:r>
            <a:r>
              <a:rPr lang="en-US" sz="2400" dirty="0" err="1" smtClean="0"/>
              <a:t>Dự</a:t>
            </a:r>
            <a:r>
              <a:rPr lang="en-US" sz="2400" dirty="0" smtClean="0"/>
              <a:t> </a:t>
            </a:r>
            <a:r>
              <a:rPr lang="en-US" sz="2400" dirty="0" err="1" smtClean="0"/>
              <a:t>toán</a:t>
            </a:r>
            <a:r>
              <a:rPr lang="en-US" sz="2400" dirty="0" smtClean="0"/>
              <a:t> </a:t>
            </a:r>
            <a:r>
              <a:rPr lang="en-US" sz="2400" dirty="0" err="1" smtClean="0"/>
              <a:t>đầu</a:t>
            </a:r>
            <a:r>
              <a:rPr lang="en-US" sz="2400" dirty="0" smtClean="0"/>
              <a:t> </a:t>
            </a:r>
            <a:r>
              <a:rPr lang="en-US" sz="2400" dirty="0" err="1" smtClean="0"/>
              <a:t>tư</a:t>
            </a:r>
            <a:r>
              <a:rPr lang="en-US" sz="2400" dirty="0" smtClean="0"/>
              <a:t> XDCB</a:t>
            </a:r>
          </a:p>
          <a:p>
            <a:pPr marL="457200" indent="-457200">
              <a:buFont typeface="Arial" pitchFamily="34" charset="0"/>
              <a:buChar char="•"/>
            </a:pPr>
            <a:r>
              <a:rPr lang="en-US" sz="2400" dirty="0" smtClean="0"/>
              <a:t>TK 012: </a:t>
            </a:r>
            <a:r>
              <a:rPr lang="en-US" sz="2400" dirty="0" err="1" smtClean="0"/>
              <a:t>Lệnh</a:t>
            </a:r>
            <a:r>
              <a:rPr lang="en-US" sz="2400" dirty="0" smtClean="0"/>
              <a:t> chi </a:t>
            </a:r>
            <a:r>
              <a:rPr lang="en-US" sz="2400" dirty="0" err="1" smtClean="0"/>
              <a:t>tiền</a:t>
            </a:r>
            <a:r>
              <a:rPr lang="en-US" sz="2400" dirty="0" smtClean="0"/>
              <a:t> </a:t>
            </a:r>
            <a:r>
              <a:rPr lang="en-US" sz="2400" dirty="0" err="1" smtClean="0"/>
              <a:t>thực</a:t>
            </a:r>
            <a:r>
              <a:rPr lang="en-US" sz="2400" dirty="0" smtClean="0"/>
              <a:t> chi</a:t>
            </a:r>
          </a:p>
          <a:p>
            <a:pPr marL="457200" indent="-457200">
              <a:buFont typeface="Arial" pitchFamily="34" charset="0"/>
              <a:buChar char="•"/>
            </a:pPr>
            <a:r>
              <a:rPr lang="en-US" sz="2400" dirty="0" smtClean="0"/>
              <a:t>TK 013: </a:t>
            </a:r>
            <a:r>
              <a:rPr lang="en-US" sz="2400" dirty="0" err="1" smtClean="0"/>
              <a:t>Lệnh</a:t>
            </a:r>
            <a:r>
              <a:rPr lang="en-US" sz="2400" dirty="0" smtClean="0"/>
              <a:t> chi </a:t>
            </a:r>
            <a:r>
              <a:rPr lang="en-US" sz="2400" dirty="0" err="1" smtClean="0"/>
              <a:t>tiền</a:t>
            </a:r>
            <a:r>
              <a:rPr lang="en-US" sz="2400" dirty="0" smtClean="0"/>
              <a:t> </a:t>
            </a:r>
            <a:r>
              <a:rPr lang="en-US" sz="2400" dirty="0" err="1" smtClean="0"/>
              <a:t>tạm</a:t>
            </a:r>
            <a:r>
              <a:rPr lang="en-US" sz="2400" dirty="0" smtClean="0"/>
              <a:t> </a:t>
            </a:r>
            <a:r>
              <a:rPr lang="en-US" sz="2400" dirty="0" err="1" smtClean="0"/>
              <a:t>ứng</a:t>
            </a:r>
            <a:endParaRPr lang="en-US" sz="2400" dirty="0" smtClean="0"/>
          </a:p>
          <a:p>
            <a:pPr marL="457200" indent="-457200">
              <a:buFont typeface="Arial" pitchFamily="34" charset="0"/>
              <a:buChar char="•"/>
            </a:pPr>
            <a:r>
              <a:rPr lang="en-US" sz="2400" dirty="0" smtClean="0"/>
              <a:t>TK 014: </a:t>
            </a:r>
            <a:r>
              <a:rPr lang="en-US" sz="2400" dirty="0" err="1" smtClean="0"/>
              <a:t>Phí</a:t>
            </a:r>
            <a:r>
              <a:rPr lang="en-US" sz="2400" dirty="0" smtClean="0"/>
              <a:t> </a:t>
            </a:r>
            <a:r>
              <a:rPr lang="en-US" sz="2400" dirty="0" err="1" smtClean="0"/>
              <a:t>được</a:t>
            </a:r>
            <a:r>
              <a:rPr lang="en-US" sz="2400" dirty="0" smtClean="0"/>
              <a:t> </a:t>
            </a:r>
            <a:r>
              <a:rPr lang="en-US" sz="2400" dirty="0" err="1" smtClean="0"/>
              <a:t>khấu</a:t>
            </a:r>
            <a:r>
              <a:rPr lang="en-US" sz="2400" dirty="0" smtClean="0"/>
              <a:t> </a:t>
            </a:r>
            <a:r>
              <a:rPr lang="en-US" sz="2400" dirty="0" err="1" smtClean="0"/>
              <a:t>trừ</a:t>
            </a:r>
            <a:r>
              <a:rPr lang="en-US" sz="2400" dirty="0" smtClean="0"/>
              <a:t>, </a:t>
            </a:r>
            <a:r>
              <a:rPr lang="en-US" sz="2400" dirty="0" err="1" smtClean="0"/>
              <a:t>để</a:t>
            </a:r>
            <a:r>
              <a:rPr lang="en-US" sz="2400" dirty="0" smtClean="0"/>
              <a:t> </a:t>
            </a:r>
            <a:r>
              <a:rPr lang="en-US" sz="2400" dirty="0" err="1" smtClean="0"/>
              <a:t>lại</a:t>
            </a:r>
            <a:endParaRPr lang="en-US" sz="2400" dirty="0" smtClean="0"/>
          </a:p>
          <a:p>
            <a:pPr marL="457200" indent="-457200">
              <a:buFont typeface="Arial" pitchFamily="34" charset="0"/>
              <a:buChar char="•"/>
            </a:pPr>
            <a:r>
              <a:rPr lang="en-US" sz="2400" dirty="0" smtClean="0"/>
              <a:t>TK 018: </a:t>
            </a:r>
            <a:r>
              <a:rPr lang="en-US" sz="2400" dirty="0" err="1" smtClean="0"/>
              <a:t>thu</a:t>
            </a:r>
            <a:r>
              <a:rPr lang="en-US" sz="2400" dirty="0" smtClean="0"/>
              <a:t> </a:t>
            </a:r>
            <a:r>
              <a:rPr lang="en-US" sz="2400" dirty="0" err="1" smtClean="0"/>
              <a:t>hoạt</a:t>
            </a:r>
            <a:r>
              <a:rPr lang="en-US" sz="2400" dirty="0" smtClean="0"/>
              <a:t> </a:t>
            </a:r>
            <a:r>
              <a:rPr lang="en-US" sz="2400" dirty="0" err="1" smtClean="0"/>
              <a:t>động</a:t>
            </a:r>
            <a:r>
              <a:rPr lang="en-US" sz="2400" dirty="0" smtClean="0"/>
              <a:t> </a:t>
            </a:r>
            <a:r>
              <a:rPr lang="en-US" sz="2400" dirty="0" err="1" smtClean="0"/>
              <a:t>khác</a:t>
            </a:r>
            <a:r>
              <a:rPr lang="en-US" sz="2400" dirty="0" smtClean="0"/>
              <a:t> </a:t>
            </a:r>
            <a:r>
              <a:rPr lang="en-US" sz="2400" dirty="0" err="1" smtClean="0"/>
              <a:t>để</a:t>
            </a:r>
            <a:r>
              <a:rPr lang="en-US" sz="2400" dirty="0" smtClean="0"/>
              <a:t> </a:t>
            </a:r>
            <a:r>
              <a:rPr lang="en-US" sz="2400" dirty="0" err="1" smtClean="0"/>
              <a:t>lại</a:t>
            </a:r>
            <a:endParaRPr lang="vi-VN" sz="2400" dirty="0"/>
          </a:p>
        </p:txBody>
      </p:sp>
    </p:spTree>
    <p:extLst>
      <p:ext uri="{BB962C8B-B14F-4D97-AF65-F5344CB8AC3E}">
        <p14:creationId xmlns="" xmlns:p14="http://schemas.microsoft.com/office/powerpoint/2010/main" val="4204357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03238" y="385762"/>
            <a:ext cx="9069387" cy="1260475"/>
          </a:xfrm>
        </p:spPr>
        <p:txBody>
          <a:bodyPr/>
          <a:lstStyle/>
          <a:p>
            <a:r>
              <a:rPr lang="en-US" sz="3200" b="1" dirty="0" smtClean="0">
                <a:solidFill>
                  <a:srgbClr val="00B0F0"/>
                </a:solidFill>
                <a:latin typeface="+mn-lt"/>
              </a:rPr>
              <a:t>NGUYÊN TẮC HẠCH TOÁN TÀI </a:t>
            </a:r>
            <a:r>
              <a:rPr lang="en-US" sz="3200" b="1" smtClean="0">
                <a:solidFill>
                  <a:srgbClr val="00B0F0"/>
                </a:solidFill>
                <a:latin typeface="+mn-lt"/>
              </a:rPr>
              <a:t>KHOẢN NGOÀI </a:t>
            </a:r>
            <a:r>
              <a:rPr lang="en-US" sz="3200" b="1" dirty="0" smtClean="0">
                <a:solidFill>
                  <a:srgbClr val="00B0F0"/>
                </a:solidFill>
                <a:latin typeface="+mn-lt"/>
              </a:rPr>
              <a:t>BẢNG</a:t>
            </a:r>
          </a:p>
        </p:txBody>
      </p:sp>
      <p:sp>
        <p:nvSpPr>
          <p:cNvPr id="3" name="Content Placeholder 2"/>
          <p:cNvSpPr>
            <a:spLocks noGrp="1"/>
          </p:cNvSpPr>
          <p:nvPr>
            <p:ph idx="1"/>
          </p:nvPr>
        </p:nvSpPr>
        <p:spPr/>
        <p:txBody>
          <a:bodyPr/>
          <a:lstStyle/>
          <a:p>
            <a:pPr marL="514350" indent="-514350">
              <a:buFont typeface="+mj-lt"/>
              <a:buAutoNum type="arabicPeriod"/>
            </a:pPr>
            <a:r>
              <a:rPr lang="en-US" dirty="0" err="1" smtClean="0"/>
              <a:t>Tài</a:t>
            </a:r>
            <a:r>
              <a:rPr lang="en-US" dirty="0" smtClean="0"/>
              <a:t> </a:t>
            </a:r>
            <a:r>
              <a:rPr lang="en-US" dirty="0" err="1" smtClean="0"/>
              <a:t>khoản</a:t>
            </a:r>
            <a:r>
              <a:rPr lang="en-US" dirty="0" smtClean="0"/>
              <a:t> </a:t>
            </a:r>
            <a:r>
              <a:rPr lang="en-US" dirty="0" err="1" smtClean="0"/>
              <a:t>ngoại</a:t>
            </a:r>
            <a:r>
              <a:rPr lang="en-US" dirty="0" smtClean="0"/>
              <a:t> </a:t>
            </a:r>
            <a:r>
              <a:rPr lang="en-US" dirty="0" err="1" smtClean="0"/>
              <a:t>bảng</a:t>
            </a:r>
            <a:r>
              <a:rPr lang="en-US" dirty="0" smtClean="0"/>
              <a:t> </a:t>
            </a:r>
            <a:r>
              <a:rPr lang="en-US" dirty="0" err="1" smtClean="0"/>
              <a:t>được</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đơn</a:t>
            </a:r>
            <a:r>
              <a:rPr lang="en-US" dirty="0" smtClean="0"/>
              <a:t>: </a:t>
            </a:r>
            <a:r>
              <a:rPr lang="en-US" dirty="0" err="1" smtClean="0"/>
              <a:t>tức</a:t>
            </a:r>
            <a:r>
              <a:rPr lang="en-US" dirty="0" smtClean="0"/>
              <a:t> </a:t>
            </a:r>
            <a:r>
              <a:rPr lang="en-US" dirty="0" err="1" smtClean="0"/>
              <a:t>là</a:t>
            </a:r>
            <a:r>
              <a:rPr lang="en-US" dirty="0" smtClean="0"/>
              <a:t> 1 </a:t>
            </a:r>
            <a:r>
              <a:rPr lang="en-US" dirty="0" err="1" smtClean="0"/>
              <a:t>nghiệp</a:t>
            </a:r>
            <a:r>
              <a:rPr lang="en-US" dirty="0" smtClean="0"/>
              <a:t> </a:t>
            </a:r>
            <a:r>
              <a:rPr lang="en-US" dirty="0" err="1" smtClean="0"/>
              <a:t>vụ</a:t>
            </a:r>
            <a:r>
              <a:rPr lang="en-US" dirty="0" smtClean="0"/>
              <a:t> </a:t>
            </a:r>
            <a:r>
              <a:rPr lang="en-US" dirty="0" err="1" smtClean="0"/>
              <a:t>chỉ</a:t>
            </a:r>
            <a:r>
              <a:rPr lang="en-US" dirty="0" smtClean="0"/>
              <a:t> </a:t>
            </a:r>
            <a:r>
              <a:rPr lang="en-US" dirty="0" err="1" smtClean="0"/>
              <a:t>ghi</a:t>
            </a:r>
            <a:r>
              <a:rPr lang="en-US" dirty="0" smtClean="0"/>
              <a:t> </a:t>
            </a:r>
            <a:r>
              <a:rPr lang="en-US" dirty="0" err="1" smtClean="0"/>
              <a:t>vào</a:t>
            </a:r>
            <a:r>
              <a:rPr lang="en-US" dirty="0" smtClean="0"/>
              <a:t> </a:t>
            </a:r>
            <a:r>
              <a:rPr lang="en-US" dirty="0" err="1" smtClean="0"/>
              <a:t>bên</a:t>
            </a:r>
            <a:r>
              <a:rPr lang="en-US" dirty="0" smtClean="0"/>
              <a:t> </a:t>
            </a:r>
            <a:r>
              <a:rPr lang="en-US" dirty="0" err="1" smtClean="0"/>
              <a:t>Nợ</a:t>
            </a:r>
            <a:r>
              <a:rPr lang="en-US" dirty="0" smtClean="0"/>
              <a:t>, </a:t>
            </a:r>
            <a:r>
              <a:rPr lang="en-US" dirty="0" err="1" smtClean="0"/>
              <a:t>hoặc</a:t>
            </a:r>
            <a:r>
              <a:rPr lang="en-US" dirty="0" smtClean="0"/>
              <a:t> </a:t>
            </a:r>
            <a:r>
              <a:rPr lang="en-US" dirty="0" err="1" smtClean="0"/>
              <a:t>bên</a:t>
            </a:r>
            <a:r>
              <a:rPr lang="en-US" dirty="0" smtClean="0"/>
              <a:t> </a:t>
            </a:r>
            <a:r>
              <a:rPr lang="en-US" dirty="0" err="1" smtClean="0"/>
              <a:t>Có</a:t>
            </a:r>
            <a:r>
              <a:rPr lang="en-US" dirty="0" smtClean="0"/>
              <a:t> </a:t>
            </a:r>
            <a:r>
              <a:rPr lang="en-US" dirty="0" err="1" smtClean="0"/>
              <a:t>mà</a:t>
            </a:r>
            <a:r>
              <a:rPr lang="en-US" dirty="0" smtClean="0"/>
              <a:t> </a:t>
            </a:r>
            <a:r>
              <a:rPr lang="en-US" dirty="0" err="1" smtClean="0"/>
              <a:t>không</a:t>
            </a:r>
            <a:r>
              <a:rPr lang="en-US" dirty="0" smtClean="0"/>
              <a:t> </a:t>
            </a:r>
            <a:r>
              <a:rPr lang="en-US" dirty="0" err="1" smtClean="0"/>
              <a:t>cần</a:t>
            </a:r>
            <a:r>
              <a:rPr lang="en-US" dirty="0" smtClean="0"/>
              <a:t> </a:t>
            </a:r>
            <a:r>
              <a:rPr lang="en-US" dirty="0" err="1" smtClean="0"/>
              <a:t>đối</a:t>
            </a:r>
            <a:r>
              <a:rPr lang="en-US" dirty="0" smtClean="0"/>
              <a:t> </a:t>
            </a:r>
            <a:r>
              <a:rPr lang="en-US" dirty="0" err="1" smtClean="0"/>
              <a:t>ứng</a:t>
            </a:r>
            <a:r>
              <a:rPr lang="en-US" dirty="0" smtClean="0"/>
              <a:t> </a:t>
            </a:r>
            <a:r>
              <a:rPr lang="en-US" dirty="0" err="1" smtClean="0"/>
              <a:t>với</a:t>
            </a:r>
            <a:r>
              <a:rPr lang="en-US" dirty="0" smtClean="0"/>
              <a:t> </a:t>
            </a:r>
            <a:r>
              <a:rPr lang="en-US" dirty="0" err="1" smtClean="0"/>
              <a:t>tài</a:t>
            </a:r>
            <a:r>
              <a:rPr lang="en-US" dirty="0" smtClean="0"/>
              <a:t> </a:t>
            </a:r>
            <a:r>
              <a:rPr lang="en-US" dirty="0" err="1" smtClean="0"/>
              <a:t>khoản</a:t>
            </a:r>
            <a:r>
              <a:rPr lang="en-US" dirty="0" smtClean="0"/>
              <a:t> </a:t>
            </a:r>
            <a:r>
              <a:rPr lang="en-US" dirty="0" err="1" smtClean="0"/>
              <a:t>khác</a:t>
            </a:r>
            <a:endParaRPr lang="en-US" dirty="0" smtClean="0"/>
          </a:p>
          <a:p>
            <a:pPr marL="514350" indent="-514350">
              <a:buFont typeface="+mj-lt"/>
              <a:buAutoNum type="arabicPeriod"/>
            </a:pPr>
            <a:r>
              <a:rPr lang="en-US" dirty="0" err="1" smtClean="0"/>
              <a:t>Riêng</a:t>
            </a:r>
            <a:r>
              <a:rPr lang="en-US" dirty="0" smtClean="0"/>
              <a:t> </a:t>
            </a:r>
            <a:r>
              <a:rPr lang="en-US" dirty="0" err="1" smtClean="0"/>
              <a:t>các</a:t>
            </a:r>
            <a:r>
              <a:rPr lang="en-US" dirty="0" smtClean="0"/>
              <a:t> </a:t>
            </a:r>
            <a:r>
              <a:rPr lang="en-US" dirty="0" err="1" smtClean="0"/>
              <a:t>tài</a:t>
            </a:r>
            <a:r>
              <a:rPr lang="en-US" dirty="0" smtClean="0"/>
              <a:t> </a:t>
            </a:r>
            <a:r>
              <a:rPr lang="en-US" dirty="0" err="1" smtClean="0"/>
              <a:t>khoản</a:t>
            </a:r>
            <a:r>
              <a:rPr lang="en-US" dirty="0" smtClean="0"/>
              <a:t> </a:t>
            </a:r>
            <a:r>
              <a:rPr lang="en-US" dirty="0" err="1" smtClean="0"/>
              <a:t>dự</a:t>
            </a:r>
            <a:r>
              <a:rPr lang="en-US" dirty="0" smtClean="0"/>
              <a:t> </a:t>
            </a:r>
            <a:r>
              <a:rPr lang="en-US" dirty="0" err="1" smtClean="0"/>
              <a:t>toán</a:t>
            </a:r>
            <a:r>
              <a:rPr lang="en-US" dirty="0" smtClean="0"/>
              <a:t> 006, 008, 009 </a:t>
            </a:r>
            <a:r>
              <a:rPr lang="en-US" dirty="0" err="1" smtClean="0"/>
              <a:t>tất</a:t>
            </a:r>
            <a:r>
              <a:rPr lang="en-US" dirty="0" smtClean="0"/>
              <a:t> </a:t>
            </a:r>
            <a:r>
              <a:rPr lang="en-US" dirty="0" err="1" smtClean="0"/>
              <a:t>cả</a:t>
            </a:r>
            <a:r>
              <a:rPr lang="en-US" dirty="0" smtClean="0"/>
              <a:t> </a:t>
            </a:r>
            <a:r>
              <a:rPr lang="en-US" dirty="0" err="1" smtClean="0"/>
              <a:t>các</a:t>
            </a:r>
            <a:r>
              <a:rPr lang="en-US" dirty="0" smtClean="0"/>
              <a:t> </a:t>
            </a:r>
            <a:r>
              <a:rPr lang="en-US" dirty="0" err="1" smtClean="0"/>
              <a:t>nghiệp</a:t>
            </a:r>
            <a:r>
              <a:rPr lang="en-US" dirty="0" smtClean="0"/>
              <a:t> </a:t>
            </a:r>
            <a:r>
              <a:rPr lang="en-US" dirty="0" err="1" smtClean="0"/>
              <a:t>vụ</a:t>
            </a:r>
            <a:r>
              <a:rPr lang="en-US" dirty="0" smtClean="0"/>
              <a:t> </a:t>
            </a:r>
            <a:r>
              <a:rPr lang="en-US" dirty="0" err="1" smtClean="0"/>
              <a:t>phát</a:t>
            </a:r>
            <a:r>
              <a:rPr lang="en-US" dirty="0" smtClean="0"/>
              <a:t> </a:t>
            </a:r>
            <a:r>
              <a:rPr lang="en-US" dirty="0" err="1" smtClean="0"/>
              <a:t>sinh</a:t>
            </a:r>
            <a:r>
              <a:rPr lang="en-US" dirty="0"/>
              <a:t> </a:t>
            </a:r>
            <a:r>
              <a:rPr lang="en-US" dirty="0" err="1" smtClean="0"/>
              <a:t>đều</a:t>
            </a:r>
            <a:r>
              <a:rPr lang="en-US" dirty="0" smtClean="0"/>
              <a:t> </a:t>
            </a:r>
            <a:r>
              <a:rPr lang="en-US" dirty="0" err="1" smtClean="0"/>
              <a:t>chỉ</a:t>
            </a:r>
            <a:r>
              <a:rPr lang="en-US" dirty="0" smtClean="0"/>
              <a:t> </a:t>
            </a:r>
            <a:r>
              <a:rPr lang="en-US" dirty="0" err="1" smtClean="0"/>
              <a:t>ghi</a:t>
            </a:r>
            <a:r>
              <a:rPr lang="en-US" dirty="0" smtClean="0"/>
              <a:t> </a:t>
            </a:r>
            <a:r>
              <a:rPr lang="en-US" dirty="0" err="1" smtClean="0"/>
              <a:t>vào</a:t>
            </a:r>
            <a:r>
              <a:rPr lang="en-US" dirty="0" smtClean="0"/>
              <a:t> 1 </a:t>
            </a:r>
            <a:r>
              <a:rPr lang="en-US" dirty="0" err="1" smtClean="0"/>
              <a:t>bên</a:t>
            </a:r>
            <a:r>
              <a:rPr lang="en-US" dirty="0" smtClean="0"/>
              <a:t> </a:t>
            </a:r>
            <a:r>
              <a:rPr lang="en-US" dirty="0" err="1" smtClean="0"/>
              <a:t>Nợ</a:t>
            </a:r>
            <a:r>
              <a:rPr lang="en-US" dirty="0" smtClean="0"/>
              <a:t> </a:t>
            </a:r>
            <a:r>
              <a:rPr lang="en-US" dirty="0" err="1" smtClean="0"/>
              <a:t>hoặc</a:t>
            </a:r>
            <a:r>
              <a:rPr lang="en-US" dirty="0" smtClean="0"/>
              <a:t> </a:t>
            </a:r>
            <a:r>
              <a:rPr lang="en-US" dirty="0" err="1" smtClean="0"/>
              <a:t>Có</a:t>
            </a:r>
            <a:r>
              <a:rPr lang="en-US" dirty="0" smtClean="0"/>
              <a:t>: </a:t>
            </a:r>
            <a:r>
              <a:rPr lang="en-US" dirty="0" err="1"/>
              <a:t>t</a:t>
            </a:r>
            <a:r>
              <a:rPr lang="en-US" dirty="0" err="1" smtClean="0"/>
              <a:t>ăng</a:t>
            </a:r>
            <a:r>
              <a:rPr lang="en-US" dirty="0" smtClean="0"/>
              <a:t> </a:t>
            </a:r>
            <a:r>
              <a:rPr lang="en-US" dirty="0" err="1" smtClean="0"/>
              <a:t>thì</a:t>
            </a:r>
            <a:r>
              <a:rPr lang="en-US" dirty="0" smtClean="0"/>
              <a:t> </a:t>
            </a:r>
            <a:r>
              <a:rPr lang="en-US" dirty="0" err="1" smtClean="0"/>
              <a:t>ghi</a:t>
            </a:r>
            <a:r>
              <a:rPr lang="en-US" dirty="0" smtClean="0"/>
              <a:t> </a:t>
            </a:r>
            <a:r>
              <a:rPr lang="en-US" dirty="0" err="1" smtClean="0"/>
              <a:t>số</a:t>
            </a:r>
            <a:r>
              <a:rPr lang="en-US" dirty="0" smtClean="0"/>
              <a:t> </a:t>
            </a:r>
            <a:r>
              <a:rPr lang="en-US" dirty="0" err="1" smtClean="0"/>
              <a:t>dương</a:t>
            </a:r>
            <a:r>
              <a:rPr lang="en-US" dirty="0" smtClean="0"/>
              <a:t>, </a:t>
            </a:r>
            <a:r>
              <a:rPr lang="en-US" dirty="0" err="1"/>
              <a:t>g</a:t>
            </a:r>
            <a:r>
              <a:rPr lang="en-US" dirty="0" err="1" smtClean="0"/>
              <a:t>iảm</a:t>
            </a:r>
            <a:r>
              <a:rPr lang="en-US" dirty="0" smtClean="0"/>
              <a:t> </a:t>
            </a:r>
            <a:r>
              <a:rPr lang="en-US" dirty="0" err="1" smtClean="0"/>
              <a:t>thì</a:t>
            </a:r>
            <a:r>
              <a:rPr lang="en-US" dirty="0" smtClean="0"/>
              <a:t> </a:t>
            </a:r>
            <a:r>
              <a:rPr lang="en-US" dirty="0" err="1" smtClean="0"/>
              <a:t>ghi</a:t>
            </a:r>
            <a:r>
              <a:rPr lang="en-US" dirty="0" smtClean="0"/>
              <a:t> </a:t>
            </a:r>
            <a:r>
              <a:rPr lang="en-US" dirty="0" err="1" smtClean="0"/>
              <a:t>số</a:t>
            </a:r>
            <a:r>
              <a:rPr lang="en-US" dirty="0" smtClean="0"/>
              <a:t> </a:t>
            </a:r>
            <a:r>
              <a:rPr lang="en-US" dirty="0" err="1" smtClean="0"/>
              <a:t>âm</a:t>
            </a:r>
            <a:r>
              <a:rPr lang="en-US" smtClean="0"/>
              <a:t>. </a:t>
            </a:r>
          </a:p>
          <a:p>
            <a:pPr marL="514350" indent="-514350">
              <a:buFont typeface="+mj-lt"/>
              <a:buAutoNum type="arabicPeriod"/>
            </a:pPr>
            <a:r>
              <a:rPr lang="en-US" smtClean="0"/>
              <a:t>Ví </a:t>
            </a:r>
            <a:r>
              <a:rPr lang="en-US" dirty="0" err="1" smtClean="0"/>
              <a:t>dụ</a:t>
            </a:r>
            <a:r>
              <a:rPr lang="en-US" dirty="0" smtClean="0"/>
              <a:t> </a:t>
            </a:r>
            <a:r>
              <a:rPr lang="en-US" dirty="0" err="1" smtClean="0"/>
              <a:t>tài</a:t>
            </a:r>
            <a:r>
              <a:rPr lang="en-US" dirty="0" smtClean="0"/>
              <a:t> </a:t>
            </a:r>
            <a:r>
              <a:rPr lang="en-US" err="1" smtClean="0"/>
              <a:t>khoản</a:t>
            </a:r>
            <a:r>
              <a:rPr lang="en-US" smtClean="0"/>
              <a:t> 00812- </a:t>
            </a:r>
            <a:r>
              <a:rPr lang="en-US" dirty="0" err="1" smtClean="0"/>
              <a:t>Dự</a:t>
            </a:r>
            <a:r>
              <a:rPr lang="en-US" dirty="0" smtClean="0"/>
              <a:t> </a:t>
            </a:r>
            <a:r>
              <a:rPr lang="en-US" dirty="0" err="1" smtClean="0"/>
              <a:t>toán</a:t>
            </a:r>
            <a:r>
              <a:rPr lang="en-US" dirty="0" smtClean="0"/>
              <a:t> chi </a:t>
            </a:r>
            <a:r>
              <a:rPr lang="en-US" dirty="0" err="1" smtClean="0"/>
              <a:t>thường</a:t>
            </a:r>
            <a:r>
              <a:rPr lang="en-US" dirty="0" smtClean="0"/>
              <a:t> </a:t>
            </a:r>
            <a:r>
              <a:rPr lang="en-US" dirty="0" err="1" smtClean="0"/>
              <a:t>xuyên</a:t>
            </a:r>
            <a:r>
              <a:rPr lang="en-US" dirty="0" smtClean="0"/>
              <a:t>, </a:t>
            </a:r>
            <a:r>
              <a:rPr lang="en-US" dirty="0" err="1" smtClean="0"/>
              <a:t>khi</a:t>
            </a:r>
            <a:r>
              <a:rPr lang="en-US" dirty="0" smtClean="0"/>
              <a:t> </a:t>
            </a:r>
            <a:r>
              <a:rPr lang="en-US" dirty="0" err="1" smtClean="0"/>
              <a:t>nhận</a:t>
            </a:r>
            <a:r>
              <a:rPr lang="en-US" dirty="0" smtClean="0"/>
              <a:t> </a:t>
            </a:r>
            <a:r>
              <a:rPr lang="en-US" dirty="0" err="1" smtClean="0"/>
              <a:t>dự</a:t>
            </a:r>
            <a:r>
              <a:rPr lang="en-US" dirty="0" smtClean="0"/>
              <a:t> </a:t>
            </a:r>
            <a:r>
              <a:rPr lang="en-US" dirty="0" err="1" smtClean="0"/>
              <a:t>toán</a:t>
            </a:r>
            <a:r>
              <a:rPr lang="en-US" dirty="0" smtClean="0"/>
              <a:t> </a:t>
            </a:r>
            <a:r>
              <a:rPr lang="en-US" dirty="0" err="1" smtClean="0"/>
              <a:t>thì</a:t>
            </a:r>
            <a:r>
              <a:rPr lang="en-US" dirty="0" smtClean="0"/>
              <a:t> </a:t>
            </a:r>
            <a:r>
              <a:rPr lang="en-US" dirty="0" err="1" smtClean="0"/>
              <a:t>ghi</a:t>
            </a:r>
            <a:r>
              <a:rPr lang="en-US" dirty="0" smtClean="0"/>
              <a:t> </a:t>
            </a:r>
            <a:r>
              <a:rPr lang="en-US" err="1" smtClean="0"/>
              <a:t>Nợ</a:t>
            </a:r>
            <a:r>
              <a:rPr lang="en-US" smtClean="0"/>
              <a:t> 00812 </a:t>
            </a:r>
            <a:r>
              <a:rPr lang="en-US" dirty="0" err="1" smtClean="0"/>
              <a:t>số</a:t>
            </a:r>
            <a:r>
              <a:rPr lang="en-US" dirty="0" smtClean="0"/>
              <a:t> </a:t>
            </a:r>
            <a:r>
              <a:rPr lang="en-US" dirty="0" err="1" smtClean="0"/>
              <a:t>dương</a:t>
            </a:r>
            <a:r>
              <a:rPr lang="en-US" dirty="0" smtClean="0"/>
              <a:t>, </a:t>
            </a:r>
            <a:r>
              <a:rPr lang="en-US" dirty="0" err="1" smtClean="0"/>
              <a:t>hủy</a:t>
            </a:r>
            <a:r>
              <a:rPr lang="en-US" dirty="0" smtClean="0"/>
              <a:t> </a:t>
            </a:r>
            <a:r>
              <a:rPr lang="en-US" dirty="0" err="1" smtClean="0"/>
              <a:t>ghi</a:t>
            </a:r>
            <a:r>
              <a:rPr lang="en-US" dirty="0" smtClean="0"/>
              <a:t> </a:t>
            </a:r>
            <a:r>
              <a:rPr lang="en-US" err="1" smtClean="0"/>
              <a:t>Nợ</a:t>
            </a:r>
            <a:r>
              <a:rPr lang="en-US" smtClean="0"/>
              <a:t> 00812 </a:t>
            </a:r>
            <a:r>
              <a:rPr lang="en-US" dirty="0" err="1" smtClean="0"/>
              <a:t>số</a:t>
            </a:r>
            <a:r>
              <a:rPr lang="en-US" dirty="0" smtClean="0"/>
              <a:t> </a:t>
            </a:r>
            <a:r>
              <a:rPr lang="en-US" dirty="0" err="1" smtClean="0"/>
              <a:t>âm</a:t>
            </a:r>
            <a:endParaRPr lang="en-US" dirty="0"/>
          </a:p>
        </p:txBody>
      </p:sp>
    </p:spTree>
    <p:extLst>
      <p:ext uri="{BB962C8B-B14F-4D97-AF65-F5344CB8AC3E}">
        <p14:creationId xmlns="" xmlns:p14="http://schemas.microsoft.com/office/powerpoint/2010/main" val="1001442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03238" y="385762"/>
            <a:ext cx="9069387" cy="1260475"/>
          </a:xfrm>
        </p:spPr>
        <p:txBody>
          <a:bodyPr/>
          <a:lstStyle/>
          <a:p>
            <a:r>
              <a:rPr lang="en-US" sz="3200" b="1" dirty="0" smtClean="0">
                <a:solidFill>
                  <a:srgbClr val="00B0F0"/>
                </a:solidFill>
                <a:latin typeface="+mn-lt"/>
              </a:rPr>
              <a:t>CÁC ĐIỂM THAY ĐỔI TRONG HỆ THỐNG TÀI KHOẢN</a:t>
            </a:r>
          </a:p>
        </p:txBody>
      </p:sp>
      <p:sp>
        <p:nvSpPr>
          <p:cNvPr id="3" name="Content Placeholder 2"/>
          <p:cNvSpPr>
            <a:spLocks noGrp="1"/>
          </p:cNvSpPr>
          <p:nvPr>
            <p:ph idx="1"/>
          </p:nvPr>
        </p:nvSpPr>
        <p:spPr>
          <a:xfrm>
            <a:off x="503238" y="1768475"/>
            <a:ext cx="9069387" cy="4754562"/>
          </a:xfrm>
        </p:spPr>
        <p:txBody>
          <a:bodyPr/>
          <a:lstStyle/>
          <a:p>
            <a:pPr marL="514350" indent="-514350">
              <a:buFont typeface="Wingdings" pitchFamily="2" charset="2"/>
              <a:buChar char="Ø"/>
            </a:pPr>
            <a:r>
              <a:rPr lang="en-US" sz="2800" smtClean="0"/>
              <a:t>Bảng so sánh tài khoản theo QĐ 19/2016 và theo Thông tư 107/2017. Xem </a:t>
            </a:r>
            <a:r>
              <a:rPr lang="en-US" sz="2800" smtClean="0">
                <a:hlinkClick r:id="rId3" action="ppaction://hlinkfile"/>
              </a:rPr>
              <a:t>TẠI ĐÂY</a:t>
            </a:r>
            <a:endParaRPr lang="en-US" sz="2800" smtClean="0"/>
          </a:p>
          <a:p>
            <a:pPr marL="514350" indent="-514350">
              <a:buFont typeface="Wingdings" pitchFamily="2" charset="2"/>
              <a:buChar char="Ø"/>
            </a:pPr>
            <a:r>
              <a:rPr lang="en-US" sz="2800" smtClean="0"/>
              <a:t>Tài </a:t>
            </a:r>
            <a:r>
              <a:rPr lang="en-US" sz="2800" dirty="0" err="1" smtClean="0"/>
              <a:t>khoản</a:t>
            </a:r>
            <a:r>
              <a:rPr lang="en-US" sz="2800" dirty="0" smtClean="0"/>
              <a:t> </a:t>
            </a:r>
            <a:r>
              <a:rPr lang="en-US" sz="2800" dirty="0" err="1" smtClean="0"/>
              <a:t>ngoại</a:t>
            </a:r>
            <a:r>
              <a:rPr lang="en-US" sz="2800" dirty="0" smtClean="0"/>
              <a:t> </a:t>
            </a:r>
            <a:r>
              <a:rPr lang="en-US" sz="2800" dirty="0" err="1" smtClean="0"/>
              <a:t>bảng</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để</a:t>
            </a:r>
            <a:r>
              <a:rPr lang="en-US" sz="2800" dirty="0" smtClean="0"/>
              <a:t> </a:t>
            </a:r>
            <a:r>
              <a:rPr lang="en-US" sz="2800" dirty="0" err="1" smtClean="0"/>
              <a:t>lên</a:t>
            </a:r>
            <a:r>
              <a:rPr lang="en-US" sz="2800" dirty="0" smtClean="0"/>
              <a:t> </a:t>
            </a:r>
            <a:r>
              <a:rPr lang="en-US" sz="2800" dirty="0" err="1" smtClean="0"/>
              <a:t>báo</a:t>
            </a:r>
            <a:r>
              <a:rPr lang="en-US" sz="2800" dirty="0" smtClean="0"/>
              <a:t> </a:t>
            </a:r>
            <a:r>
              <a:rPr lang="en-US" sz="2800" dirty="0" err="1" smtClean="0"/>
              <a:t>cáo</a:t>
            </a:r>
            <a:r>
              <a:rPr lang="en-US" sz="2800" dirty="0" smtClean="0"/>
              <a:t> </a:t>
            </a:r>
            <a:r>
              <a:rPr lang="en-US" sz="2800" dirty="0" err="1" smtClean="0"/>
              <a:t>quyết</a:t>
            </a:r>
            <a:r>
              <a:rPr lang="en-US" sz="2800" dirty="0" smtClean="0"/>
              <a:t> </a:t>
            </a:r>
            <a:r>
              <a:rPr lang="en-US" sz="2800" dirty="0" err="1" smtClean="0"/>
              <a:t>toán</a:t>
            </a:r>
            <a:r>
              <a:rPr lang="en-US" sz="2800" dirty="0" smtClean="0"/>
              <a:t>, </a:t>
            </a:r>
            <a:r>
              <a:rPr lang="en-US" sz="2800" dirty="0" err="1" smtClean="0"/>
              <a:t>tài</a:t>
            </a:r>
            <a:r>
              <a:rPr lang="en-US" sz="2800" dirty="0" smtClean="0"/>
              <a:t> </a:t>
            </a:r>
            <a:r>
              <a:rPr lang="en-US" sz="2800" dirty="0" err="1" smtClean="0"/>
              <a:t>khoản</a:t>
            </a:r>
            <a:r>
              <a:rPr lang="en-US" sz="2800" dirty="0" smtClean="0"/>
              <a:t> </a:t>
            </a:r>
            <a:r>
              <a:rPr lang="en-US" sz="2800" dirty="0" err="1" smtClean="0"/>
              <a:t>trong</a:t>
            </a:r>
            <a:r>
              <a:rPr lang="en-US" sz="2800" dirty="0" smtClean="0"/>
              <a:t> </a:t>
            </a:r>
            <a:r>
              <a:rPr lang="en-US" sz="2800" dirty="0" err="1" smtClean="0"/>
              <a:t>bảng</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lên</a:t>
            </a:r>
            <a:r>
              <a:rPr lang="en-US" sz="2800" dirty="0" smtClean="0"/>
              <a:t> </a:t>
            </a:r>
            <a:r>
              <a:rPr lang="en-US" sz="2800" dirty="0" err="1" smtClean="0"/>
              <a:t>các</a:t>
            </a:r>
            <a:r>
              <a:rPr lang="en-US" sz="2800" dirty="0" smtClean="0"/>
              <a:t> </a:t>
            </a:r>
            <a:r>
              <a:rPr lang="en-US" sz="2800" dirty="0" err="1" smtClean="0"/>
              <a:t>báo</a:t>
            </a:r>
            <a:r>
              <a:rPr lang="en-US" sz="2800" dirty="0" smtClean="0"/>
              <a:t> </a:t>
            </a:r>
            <a:r>
              <a:rPr lang="en-US" sz="2800" dirty="0" err="1" smtClean="0"/>
              <a:t>cáo</a:t>
            </a:r>
            <a:r>
              <a:rPr lang="en-US" sz="2800" dirty="0" smtClean="0"/>
              <a:t> </a:t>
            </a:r>
            <a:r>
              <a:rPr lang="en-US" sz="2800" dirty="0" err="1" smtClean="0"/>
              <a:t>tài</a:t>
            </a:r>
            <a:r>
              <a:rPr lang="en-US" sz="2800" dirty="0" smtClean="0"/>
              <a:t> </a:t>
            </a:r>
            <a:r>
              <a:rPr lang="en-US" sz="2800" dirty="0" err="1" smtClean="0"/>
              <a:t>chính</a:t>
            </a:r>
            <a:endParaRPr lang="en-US" sz="2800" dirty="0" smtClean="0"/>
          </a:p>
          <a:p>
            <a:pPr marL="514350" indent="-514350">
              <a:buFont typeface="Wingdings" pitchFamily="2" charset="2"/>
              <a:buChar char="Ø"/>
            </a:pPr>
            <a:r>
              <a:rPr lang="en-US" sz="2800" dirty="0" err="1" smtClean="0"/>
              <a:t>Tài</a:t>
            </a:r>
            <a:r>
              <a:rPr lang="en-US" sz="2800" dirty="0" smtClean="0"/>
              <a:t> </a:t>
            </a:r>
            <a:r>
              <a:rPr lang="en-US" sz="2800" dirty="0" err="1" smtClean="0"/>
              <a:t>khoản</a:t>
            </a:r>
            <a:r>
              <a:rPr lang="en-US" sz="2800" dirty="0" smtClean="0"/>
              <a:t> </a:t>
            </a:r>
            <a:r>
              <a:rPr lang="en-US" sz="2800" dirty="0" err="1" smtClean="0"/>
              <a:t>dự</a:t>
            </a:r>
            <a:r>
              <a:rPr lang="en-US" sz="2800" dirty="0" smtClean="0"/>
              <a:t> </a:t>
            </a:r>
            <a:r>
              <a:rPr lang="en-US" sz="2800" dirty="0" err="1" smtClean="0"/>
              <a:t>toán</a:t>
            </a:r>
            <a:r>
              <a:rPr lang="en-US" sz="2800" dirty="0" smtClean="0"/>
              <a:t>: </a:t>
            </a:r>
          </a:p>
          <a:p>
            <a:pPr marL="914400" lvl="1" indent="-514350">
              <a:buFont typeface="Arial" pitchFamily="34" charset="0"/>
              <a:buChar char="•"/>
            </a:pPr>
            <a:r>
              <a:rPr lang="en-US" dirty="0" err="1"/>
              <a:t>N</a:t>
            </a:r>
            <a:r>
              <a:rPr lang="en-US" dirty="0" err="1" smtClean="0"/>
              <a:t>hận</a:t>
            </a:r>
            <a:r>
              <a:rPr lang="en-US" dirty="0" smtClean="0"/>
              <a:t>, </a:t>
            </a:r>
            <a:r>
              <a:rPr lang="en-US" dirty="0" err="1" smtClean="0"/>
              <a:t>điều</a:t>
            </a:r>
            <a:r>
              <a:rPr lang="en-US" dirty="0" smtClean="0"/>
              <a:t> </a:t>
            </a:r>
            <a:r>
              <a:rPr lang="en-US" dirty="0" err="1" smtClean="0"/>
              <a:t>chỉnh</a:t>
            </a:r>
            <a:r>
              <a:rPr lang="en-US" dirty="0" smtClean="0"/>
              <a:t>, </a:t>
            </a:r>
            <a:r>
              <a:rPr lang="en-US" dirty="0" err="1" smtClean="0"/>
              <a:t>hủy</a:t>
            </a:r>
            <a:r>
              <a:rPr lang="en-US" dirty="0" smtClean="0"/>
              <a:t> </a:t>
            </a:r>
            <a:r>
              <a:rPr lang="en-US" dirty="0" err="1" smtClean="0"/>
              <a:t>dự</a:t>
            </a:r>
            <a:r>
              <a:rPr lang="en-US" dirty="0" smtClean="0"/>
              <a:t> </a:t>
            </a:r>
            <a:r>
              <a:rPr lang="en-US" dirty="0" err="1" smtClean="0"/>
              <a:t>toán</a:t>
            </a:r>
            <a:r>
              <a:rPr lang="en-US" dirty="0" smtClean="0"/>
              <a:t> </a:t>
            </a:r>
            <a:r>
              <a:rPr lang="en-US" dirty="0" err="1" smtClean="0"/>
              <a:t>thì</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vào</a:t>
            </a:r>
            <a:r>
              <a:rPr lang="en-US" dirty="0" smtClean="0"/>
              <a:t> </a:t>
            </a:r>
            <a:r>
              <a:rPr lang="en-US" dirty="0" err="1" smtClean="0"/>
              <a:t>bên</a:t>
            </a:r>
            <a:r>
              <a:rPr lang="en-US" dirty="0" smtClean="0"/>
              <a:t> </a:t>
            </a:r>
            <a:r>
              <a:rPr lang="en-US" dirty="0" err="1" smtClean="0"/>
              <a:t>Nợ</a:t>
            </a:r>
            <a:r>
              <a:rPr lang="en-US" dirty="0" smtClean="0"/>
              <a:t> </a:t>
            </a:r>
            <a:r>
              <a:rPr lang="en-US" dirty="0" err="1" smtClean="0"/>
              <a:t>tài</a:t>
            </a:r>
            <a:r>
              <a:rPr lang="en-US" dirty="0" smtClean="0"/>
              <a:t> </a:t>
            </a:r>
            <a:r>
              <a:rPr lang="en-US" dirty="0" err="1" smtClean="0"/>
              <a:t>khoản</a:t>
            </a:r>
            <a:r>
              <a:rPr lang="en-US" dirty="0" smtClean="0"/>
              <a:t> </a:t>
            </a:r>
            <a:r>
              <a:rPr lang="en-US" dirty="0" err="1" smtClean="0"/>
              <a:t>cấp</a:t>
            </a:r>
            <a:r>
              <a:rPr lang="en-US" dirty="0" smtClean="0"/>
              <a:t> 3 (</a:t>
            </a:r>
            <a:r>
              <a:rPr lang="en-US" dirty="0" err="1" smtClean="0"/>
              <a:t>tài</a:t>
            </a:r>
            <a:r>
              <a:rPr lang="en-US" dirty="0" smtClean="0"/>
              <a:t> </a:t>
            </a:r>
            <a:r>
              <a:rPr lang="en-US" dirty="0" err="1" smtClean="0"/>
              <a:t>khoản</a:t>
            </a:r>
            <a:r>
              <a:rPr lang="en-US" dirty="0" smtClean="0"/>
              <a:t> cha</a:t>
            </a:r>
            <a:r>
              <a:rPr lang="en-US" smtClean="0"/>
              <a:t>): 00811,00812,00821,00822,0091,0092,0093,0061,0062</a:t>
            </a:r>
            <a:endParaRPr lang="en-US" dirty="0" smtClean="0"/>
          </a:p>
          <a:p>
            <a:pPr marL="914400" lvl="1" indent="-514350">
              <a:buFont typeface="Arial" pitchFamily="34" charset="0"/>
              <a:buChar char="•"/>
            </a:pPr>
            <a:r>
              <a:rPr lang="en-US" dirty="0" err="1" smtClean="0"/>
              <a:t>Rút</a:t>
            </a:r>
            <a:r>
              <a:rPr lang="en-US" dirty="0"/>
              <a:t> </a:t>
            </a:r>
            <a:r>
              <a:rPr lang="en-US" dirty="0" err="1" smtClean="0"/>
              <a:t>dự</a:t>
            </a:r>
            <a:r>
              <a:rPr lang="en-US" dirty="0" smtClean="0"/>
              <a:t> </a:t>
            </a:r>
            <a:r>
              <a:rPr lang="en-US" dirty="0" err="1" smtClean="0"/>
              <a:t>toán</a:t>
            </a:r>
            <a:r>
              <a:rPr lang="en-US" dirty="0" smtClean="0"/>
              <a:t>, </a:t>
            </a:r>
            <a:r>
              <a:rPr lang="en-US" dirty="0" err="1" smtClean="0"/>
              <a:t>nộp</a:t>
            </a:r>
            <a:r>
              <a:rPr lang="en-US" dirty="0" smtClean="0"/>
              <a:t> </a:t>
            </a:r>
            <a:r>
              <a:rPr lang="en-US" dirty="0" err="1" smtClean="0"/>
              <a:t>trả</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vào</a:t>
            </a:r>
            <a:r>
              <a:rPr lang="en-US" dirty="0" smtClean="0"/>
              <a:t> </a:t>
            </a:r>
            <a:r>
              <a:rPr lang="en-US" dirty="0" err="1" smtClean="0"/>
              <a:t>bên</a:t>
            </a:r>
            <a:r>
              <a:rPr lang="en-US" dirty="0" smtClean="0"/>
              <a:t> </a:t>
            </a:r>
            <a:r>
              <a:rPr lang="en-US" dirty="0" err="1" smtClean="0"/>
              <a:t>Có</a:t>
            </a:r>
            <a:r>
              <a:rPr lang="en-US" dirty="0" smtClean="0"/>
              <a:t> </a:t>
            </a:r>
            <a:r>
              <a:rPr lang="en-US" dirty="0" err="1" smtClean="0"/>
              <a:t>tài</a:t>
            </a:r>
            <a:r>
              <a:rPr lang="en-US" dirty="0" smtClean="0"/>
              <a:t> </a:t>
            </a:r>
            <a:r>
              <a:rPr lang="en-US" dirty="0" err="1" smtClean="0"/>
              <a:t>khoản</a:t>
            </a:r>
            <a:r>
              <a:rPr lang="en-US" dirty="0" smtClean="0"/>
              <a:t> </a:t>
            </a:r>
            <a:r>
              <a:rPr lang="en-US" dirty="0" err="1" smtClean="0"/>
              <a:t>cấp</a:t>
            </a:r>
            <a:r>
              <a:rPr lang="en-US" dirty="0" smtClean="0"/>
              <a:t> 4 (</a:t>
            </a:r>
            <a:r>
              <a:rPr lang="en-US" dirty="0" err="1" smtClean="0"/>
              <a:t>tài</a:t>
            </a:r>
            <a:r>
              <a:rPr lang="en-US" dirty="0" smtClean="0"/>
              <a:t> </a:t>
            </a:r>
            <a:r>
              <a:rPr lang="en-US" dirty="0" err="1" smtClean="0"/>
              <a:t>khoản</a:t>
            </a:r>
            <a:r>
              <a:rPr lang="en-US" dirty="0" smtClean="0"/>
              <a:t> con chi </a:t>
            </a:r>
            <a:r>
              <a:rPr lang="en-US" dirty="0" err="1" smtClean="0"/>
              <a:t>tiết</a:t>
            </a:r>
            <a:r>
              <a:rPr lang="en-US" dirty="0" smtClean="0"/>
              <a:t> </a:t>
            </a:r>
            <a:r>
              <a:rPr lang="en-US" dirty="0" err="1" smtClean="0"/>
              <a:t>tạm</a:t>
            </a:r>
            <a:r>
              <a:rPr lang="en-US" dirty="0" smtClean="0"/>
              <a:t> </a:t>
            </a:r>
            <a:r>
              <a:rPr lang="en-US" dirty="0" err="1" smtClean="0"/>
              <a:t>ứng</a:t>
            </a:r>
            <a:r>
              <a:rPr lang="en-US" dirty="0" smtClean="0"/>
              <a:t>, </a:t>
            </a:r>
            <a:r>
              <a:rPr lang="en-US" dirty="0" err="1" smtClean="0"/>
              <a:t>thực</a:t>
            </a:r>
            <a:r>
              <a:rPr lang="en-US" dirty="0" smtClean="0"/>
              <a:t> chi)</a:t>
            </a:r>
          </a:p>
          <a:p>
            <a:pPr marL="914400" lvl="1" indent="-514350">
              <a:buFont typeface="+mj-lt"/>
              <a:buAutoNum type="arabicPeriod"/>
            </a:pPr>
            <a:endParaRPr lang="en-US" sz="2400" dirty="0"/>
          </a:p>
        </p:txBody>
      </p:sp>
    </p:spTree>
    <p:extLst>
      <p:ext uri="{BB962C8B-B14F-4D97-AF65-F5344CB8AC3E}">
        <p14:creationId xmlns="" xmlns:p14="http://schemas.microsoft.com/office/powerpoint/2010/main" val="23726525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3200" b="1" dirty="0" err="1" smtClean="0">
                <a:solidFill>
                  <a:srgbClr val="00B0F0"/>
                </a:solidFill>
                <a:latin typeface="+mn-lt"/>
              </a:rPr>
              <a:t>CHỨNG</a:t>
            </a:r>
            <a:r>
              <a:rPr lang="en-US" sz="3200" b="1" dirty="0" smtClean="0">
                <a:solidFill>
                  <a:srgbClr val="00B0F0"/>
                </a:solidFill>
                <a:latin typeface="+mn-lt"/>
              </a:rPr>
              <a:t> </a:t>
            </a:r>
            <a:r>
              <a:rPr lang="en-US" sz="3200" b="1" dirty="0" err="1" smtClean="0">
                <a:solidFill>
                  <a:srgbClr val="00B0F0"/>
                </a:solidFill>
                <a:latin typeface="+mn-lt"/>
              </a:rPr>
              <a:t>TỪ</a:t>
            </a:r>
            <a:r>
              <a:rPr lang="en-US" sz="3200" b="1" dirty="0" smtClean="0">
                <a:solidFill>
                  <a:srgbClr val="00B0F0"/>
                </a:solidFill>
                <a:latin typeface="+mn-lt"/>
              </a:rPr>
              <a:t> </a:t>
            </a:r>
            <a:r>
              <a:rPr lang="en-US" sz="3200" b="1" dirty="0" err="1" smtClean="0">
                <a:solidFill>
                  <a:srgbClr val="00B0F0"/>
                </a:solidFill>
                <a:latin typeface="+mn-lt"/>
              </a:rPr>
              <a:t>KẾ</a:t>
            </a:r>
            <a:r>
              <a:rPr lang="en-US" sz="3200" b="1" dirty="0" smtClean="0">
                <a:solidFill>
                  <a:srgbClr val="00B0F0"/>
                </a:solidFill>
                <a:latin typeface="+mn-lt"/>
              </a:rPr>
              <a:t> </a:t>
            </a:r>
            <a:r>
              <a:rPr lang="en-US" sz="3200" b="1" dirty="0" err="1" smtClean="0">
                <a:solidFill>
                  <a:srgbClr val="00B0F0"/>
                </a:solidFill>
                <a:latin typeface="+mn-lt"/>
              </a:rPr>
              <a:t>TOÁN</a:t>
            </a:r>
            <a:endParaRPr lang="en-US" sz="3200" b="1" dirty="0" smtClean="0">
              <a:solidFill>
                <a:srgbClr val="00B0F0"/>
              </a:solidFill>
              <a:latin typeface="+mn-lt"/>
            </a:endParaRPr>
          </a:p>
        </p:txBody>
      </p:sp>
      <p:sp>
        <p:nvSpPr>
          <p:cNvPr id="10243" name="Content Placeholder 2"/>
          <p:cNvSpPr>
            <a:spLocks noGrp="1"/>
          </p:cNvSpPr>
          <p:nvPr>
            <p:ph idx="1"/>
          </p:nvPr>
        </p:nvSpPr>
        <p:spPr>
          <a:xfrm>
            <a:off x="544512" y="1493837"/>
            <a:ext cx="9069387" cy="4383088"/>
          </a:xfrm>
        </p:spPr>
        <p:txBody>
          <a:bodyPr/>
          <a:lstStyle/>
          <a:p>
            <a:pPr algn="just">
              <a:buFont typeface="Wingdings" pitchFamily="2" charset="2"/>
              <a:buChar char="Ø"/>
            </a:pPr>
            <a:r>
              <a:rPr lang="en-US" sz="2800" dirty="0" err="1" smtClean="0"/>
              <a:t>Chứng</a:t>
            </a:r>
            <a:r>
              <a:rPr lang="en-US" sz="2800" dirty="0" smtClean="0"/>
              <a:t> </a:t>
            </a:r>
            <a:r>
              <a:rPr lang="en-US" sz="2800" dirty="0" err="1" smtClean="0"/>
              <a:t>từ</a:t>
            </a:r>
            <a:r>
              <a:rPr lang="en-US" sz="2800" dirty="0" smtClean="0"/>
              <a:t> </a:t>
            </a:r>
            <a:r>
              <a:rPr lang="en-US" sz="2800" dirty="0" err="1" smtClean="0"/>
              <a:t>kế</a:t>
            </a:r>
            <a:r>
              <a:rPr lang="en-US" sz="2800" dirty="0" smtClean="0"/>
              <a:t> </a:t>
            </a:r>
            <a:r>
              <a:rPr lang="en-US" sz="2800" dirty="0" err="1" smtClean="0"/>
              <a:t>toán</a:t>
            </a:r>
            <a:r>
              <a:rPr lang="en-US" sz="2800" dirty="0" smtClean="0"/>
              <a:t> </a:t>
            </a:r>
            <a:r>
              <a:rPr lang="en-US" sz="2800" dirty="0" err="1" smtClean="0"/>
              <a:t>là</a:t>
            </a:r>
            <a:r>
              <a:rPr lang="en-US" sz="2800" dirty="0" smtClean="0"/>
              <a:t> </a:t>
            </a:r>
            <a:r>
              <a:rPr lang="en-US" sz="2800" dirty="0" err="1" smtClean="0"/>
              <a:t>các</a:t>
            </a:r>
            <a:r>
              <a:rPr lang="en-US" sz="2800" dirty="0" smtClean="0"/>
              <a:t> </a:t>
            </a:r>
            <a:r>
              <a:rPr lang="en-US" sz="2800" dirty="0" err="1" smtClean="0"/>
              <a:t>giấy</a:t>
            </a:r>
            <a:r>
              <a:rPr lang="en-US" sz="2800" dirty="0" smtClean="0"/>
              <a:t> </a:t>
            </a:r>
            <a:r>
              <a:rPr lang="en-US" sz="2800" dirty="0" err="1" smtClean="0"/>
              <a:t>tờ</a:t>
            </a:r>
            <a:r>
              <a:rPr lang="en-US" sz="2800" dirty="0" smtClean="0"/>
              <a:t> </a:t>
            </a:r>
            <a:r>
              <a:rPr lang="en-US" sz="2800" dirty="0" err="1" smtClean="0"/>
              <a:t>để</a:t>
            </a:r>
            <a:r>
              <a:rPr lang="en-US" sz="2800" dirty="0" smtClean="0"/>
              <a:t>:</a:t>
            </a:r>
          </a:p>
          <a:p>
            <a:pPr lvl="1" algn="just">
              <a:buFontTx/>
              <a:buChar char="-"/>
            </a:pPr>
            <a:r>
              <a:rPr lang="en-US" dirty="0" err="1" smtClean="0"/>
              <a:t>Ghi</a:t>
            </a:r>
            <a:r>
              <a:rPr lang="en-US" dirty="0" smtClean="0"/>
              <a:t> </a:t>
            </a:r>
            <a:r>
              <a:rPr lang="en-US" dirty="0" err="1" smtClean="0"/>
              <a:t>nhận</a:t>
            </a:r>
            <a:r>
              <a:rPr lang="en-US" dirty="0" smtClean="0"/>
              <a:t> </a:t>
            </a:r>
            <a:r>
              <a:rPr lang="en-US" dirty="0" err="1" smtClean="0"/>
              <a:t>thỏa</a:t>
            </a:r>
            <a:r>
              <a:rPr lang="en-US" dirty="0" smtClean="0"/>
              <a:t> </a:t>
            </a:r>
            <a:r>
              <a:rPr lang="en-US" dirty="0" err="1" smtClean="0"/>
              <a:t>thuận</a:t>
            </a:r>
            <a:r>
              <a:rPr lang="en-US" dirty="0" smtClean="0"/>
              <a:t> </a:t>
            </a:r>
            <a:r>
              <a:rPr lang="en-US" dirty="0" err="1" smtClean="0"/>
              <a:t>các</a:t>
            </a:r>
            <a:r>
              <a:rPr lang="en-US" dirty="0" smtClean="0"/>
              <a:t> </a:t>
            </a:r>
            <a:r>
              <a:rPr lang="en-US" dirty="0" err="1" smtClean="0"/>
              <a:t>bên</a:t>
            </a:r>
            <a:r>
              <a:rPr lang="en-US" dirty="0" smtClean="0"/>
              <a:t> </a:t>
            </a:r>
            <a:r>
              <a:rPr lang="en-US" dirty="0" err="1" smtClean="0"/>
              <a:t>liên</a:t>
            </a:r>
            <a:r>
              <a:rPr lang="en-US" dirty="0" smtClean="0"/>
              <a:t> </a:t>
            </a:r>
            <a:r>
              <a:rPr lang="en-US" dirty="0" err="1" smtClean="0"/>
              <a:t>quan</a:t>
            </a:r>
            <a:endParaRPr lang="en-US" dirty="0" smtClean="0"/>
          </a:p>
          <a:p>
            <a:pPr lvl="1" algn="just">
              <a:buFontTx/>
              <a:buChar char="-"/>
            </a:pPr>
            <a:r>
              <a:rPr lang="en-US" dirty="0" err="1" smtClean="0"/>
              <a:t>Là</a:t>
            </a:r>
            <a:r>
              <a:rPr lang="en-US" dirty="0" smtClean="0"/>
              <a:t> </a:t>
            </a:r>
            <a:r>
              <a:rPr lang="en-US" dirty="0" err="1" smtClean="0"/>
              <a:t>căn</a:t>
            </a:r>
            <a:r>
              <a:rPr lang="en-US" dirty="0" smtClean="0"/>
              <a:t> </a:t>
            </a:r>
            <a:r>
              <a:rPr lang="en-US" dirty="0" err="1" smtClean="0"/>
              <a:t>cứ</a:t>
            </a:r>
            <a:r>
              <a:rPr lang="en-US" dirty="0" smtClean="0"/>
              <a:t> </a:t>
            </a:r>
            <a:r>
              <a:rPr lang="en-US" dirty="0" err="1" smtClean="0"/>
              <a:t>để</a:t>
            </a:r>
            <a:r>
              <a:rPr lang="en-US" dirty="0" smtClean="0"/>
              <a:t> </a:t>
            </a:r>
            <a:r>
              <a:rPr lang="en-US" dirty="0" err="1" smtClean="0"/>
              <a:t>các</a:t>
            </a:r>
            <a:r>
              <a:rPr lang="en-US" dirty="0" smtClean="0"/>
              <a:t> </a:t>
            </a:r>
            <a:r>
              <a:rPr lang="en-US" dirty="0" err="1" smtClean="0"/>
              <a:t>bên</a:t>
            </a:r>
            <a:r>
              <a:rPr lang="en-US" dirty="0" smtClean="0"/>
              <a:t> </a:t>
            </a:r>
            <a:r>
              <a:rPr lang="en-US" dirty="0" err="1" smtClean="0"/>
              <a:t>thực</a:t>
            </a:r>
            <a:r>
              <a:rPr lang="en-US" dirty="0" smtClean="0"/>
              <a:t> </a:t>
            </a:r>
            <a:r>
              <a:rPr lang="en-US" dirty="0" err="1" smtClean="0"/>
              <a:t>hiện</a:t>
            </a:r>
            <a:endParaRPr lang="en-US" dirty="0" smtClean="0"/>
          </a:p>
          <a:p>
            <a:pPr lvl="1" algn="just">
              <a:buFontTx/>
              <a:buChar char="-"/>
            </a:pPr>
            <a:r>
              <a:rPr lang="en-US" dirty="0" err="1" smtClean="0"/>
              <a:t>Chứng</a:t>
            </a:r>
            <a:r>
              <a:rPr lang="en-US" dirty="0" smtClean="0"/>
              <a:t> minh </a:t>
            </a:r>
            <a:r>
              <a:rPr lang="en-US" dirty="0" err="1" smtClean="0"/>
              <a:t>tính</a:t>
            </a:r>
            <a:r>
              <a:rPr lang="en-US" dirty="0" smtClean="0"/>
              <a:t> </a:t>
            </a:r>
            <a:r>
              <a:rPr lang="en-US" dirty="0" err="1" smtClean="0"/>
              <a:t>hợp</a:t>
            </a:r>
            <a:r>
              <a:rPr lang="en-US" dirty="0" smtClean="0"/>
              <a:t> </a:t>
            </a:r>
            <a:r>
              <a:rPr lang="en-US" dirty="0" err="1" smtClean="0"/>
              <a:t>lý</a:t>
            </a:r>
            <a:r>
              <a:rPr lang="en-US" dirty="0" smtClean="0"/>
              <a:t>, </a:t>
            </a:r>
            <a:r>
              <a:rPr lang="en-US" dirty="0" err="1" smtClean="0"/>
              <a:t>hợp</a:t>
            </a:r>
            <a:r>
              <a:rPr lang="en-US" dirty="0" smtClean="0"/>
              <a:t> </a:t>
            </a:r>
            <a:r>
              <a:rPr lang="en-US" dirty="0" err="1" smtClean="0"/>
              <a:t>pháp</a:t>
            </a:r>
            <a:endParaRPr lang="en-US" dirty="0" smtClean="0"/>
          </a:p>
          <a:p>
            <a:pPr lvl="1" algn="just">
              <a:buFontTx/>
              <a:buChar char="-"/>
            </a:pPr>
            <a:r>
              <a:rPr lang="en-US" dirty="0" err="1" smtClean="0"/>
              <a:t>Ghi</a:t>
            </a:r>
            <a:r>
              <a:rPr lang="en-US" dirty="0"/>
              <a:t> </a:t>
            </a:r>
            <a:r>
              <a:rPr lang="en-US" dirty="0" err="1" smtClean="0"/>
              <a:t>nhận</a:t>
            </a:r>
            <a:r>
              <a:rPr lang="en-US" dirty="0" smtClean="0"/>
              <a:t> </a:t>
            </a:r>
            <a:r>
              <a:rPr lang="en-US" dirty="0" err="1"/>
              <a:t>k</a:t>
            </a:r>
            <a:r>
              <a:rPr lang="en-US" dirty="0" err="1" smtClean="0"/>
              <a:t>ết</a:t>
            </a:r>
            <a:r>
              <a:rPr lang="en-US" dirty="0" smtClean="0"/>
              <a:t> </a:t>
            </a:r>
            <a:r>
              <a:rPr lang="en-US" dirty="0" err="1" smtClean="0"/>
              <a:t>quả</a:t>
            </a:r>
            <a:r>
              <a:rPr lang="en-US" dirty="0" smtClean="0"/>
              <a:t> </a:t>
            </a:r>
            <a:r>
              <a:rPr lang="en-US" dirty="0" err="1" smtClean="0"/>
              <a:t>hoạt</a:t>
            </a:r>
            <a:r>
              <a:rPr lang="en-US" dirty="0" smtClean="0"/>
              <a:t> </a:t>
            </a:r>
            <a:r>
              <a:rPr lang="en-US" dirty="0" err="1" smtClean="0"/>
              <a:t>động</a:t>
            </a:r>
            <a:endParaRPr lang="en-US" dirty="0" smtClean="0"/>
          </a:p>
          <a:p>
            <a:pPr lvl="1" algn="just">
              <a:buFontTx/>
              <a:buChar char="-"/>
            </a:pPr>
            <a:endParaRPr lang="en-US" dirty="0" smtClean="0"/>
          </a:p>
          <a:p>
            <a:pPr lvl="1" algn="just">
              <a:buFontTx/>
              <a:buChar char="-"/>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03238" y="274637"/>
            <a:ext cx="9069387" cy="838200"/>
          </a:xfrm>
        </p:spPr>
        <p:txBody>
          <a:bodyPr/>
          <a:lstStyle/>
          <a:p>
            <a:r>
              <a:rPr lang="en-US" sz="3200" b="1" dirty="0" err="1" smtClean="0">
                <a:solidFill>
                  <a:srgbClr val="00B0F0"/>
                </a:solidFill>
                <a:latin typeface="+mn-lt"/>
              </a:rPr>
              <a:t>CHỨNG</a:t>
            </a:r>
            <a:r>
              <a:rPr lang="en-US" sz="3200" b="1" dirty="0" smtClean="0">
                <a:solidFill>
                  <a:srgbClr val="00B0F0"/>
                </a:solidFill>
                <a:latin typeface="+mn-lt"/>
              </a:rPr>
              <a:t> </a:t>
            </a:r>
            <a:r>
              <a:rPr lang="en-US" sz="3200" b="1" dirty="0" err="1" smtClean="0">
                <a:solidFill>
                  <a:srgbClr val="00B0F0"/>
                </a:solidFill>
                <a:latin typeface="+mn-lt"/>
              </a:rPr>
              <a:t>TỪ</a:t>
            </a:r>
            <a:r>
              <a:rPr lang="en-US" sz="3200" b="1" dirty="0" smtClean="0">
                <a:solidFill>
                  <a:srgbClr val="00B0F0"/>
                </a:solidFill>
                <a:latin typeface="+mn-lt"/>
              </a:rPr>
              <a:t> </a:t>
            </a:r>
            <a:r>
              <a:rPr lang="en-US" sz="3200" b="1" dirty="0" err="1" smtClean="0">
                <a:solidFill>
                  <a:srgbClr val="00B0F0"/>
                </a:solidFill>
                <a:latin typeface="+mn-lt"/>
              </a:rPr>
              <a:t>KẾ</a:t>
            </a:r>
            <a:r>
              <a:rPr lang="en-US" sz="3200" b="1" dirty="0" smtClean="0">
                <a:solidFill>
                  <a:srgbClr val="00B0F0"/>
                </a:solidFill>
                <a:latin typeface="+mn-lt"/>
              </a:rPr>
              <a:t> </a:t>
            </a:r>
            <a:r>
              <a:rPr lang="en-US" sz="3200" b="1" dirty="0" err="1" smtClean="0">
                <a:solidFill>
                  <a:srgbClr val="00B0F0"/>
                </a:solidFill>
                <a:latin typeface="+mn-lt"/>
              </a:rPr>
              <a:t>TOÁN</a:t>
            </a:r>
            <a:endParaRPr lang="en-US" sz="3200" b="1" dirty="0" smtClean="0">
              <a:solidFill>
                <a:srgbClr val="00B0F0"/>
              </a:solidFill>
              <a:latin typeface="+mn-lt"/>
            </a:endParaRPr>
          </a:p>
        </p:txBody>
      </p:sp>
      <p:sp>
        <p:nvSpPr>
          <p:cNvPr id="11267" name="Content Placeholder 2"/>
          <p:cNvSpPr>
            <a:spLocks noGrp="1"/>
          </p:cNvSpPr>
          <p:nvPr>
            <p:ph idx="1"/>
          </p:nvPr>
        </p:nvSpPr>
        <p:spPr>
          <a:xfrm>
            <a:off x="315912" y="960437"/>
            <a:ext cx="9601199" cy="5943600"/>
          </a:xfrm>
        </p:spPr>
        <p:txBody>
          <a:bodyPr/>
          <a:lstStyle/>
          <a:p>
            <a:pPr algn="just">
              <a:buFont typeface="Wingdings" pitchFamily="2" charset="2"/>
              <a:buChar char="Ø"/>
            </a:pPr>
            <a:r>
              <a:rPr lang="en-US" sz="2800" dirty="0" err="1" smtClean="0"/>
              <a:t>Chứng</a:t>
            </a:r>
            <a:r>
              <a:rPr lang="en-US" sz="2800" dirty="0" smtClean="0"/>
              <a:t> </a:t>
            </a:r>
            <a:r>
              <a:rPr lang="en-US" sz="2800" dirty="0" err="1" smtClean="0"/>
              <a:t>từ</a:t>
            </a:r>
            <a:r>
              <a:rPr lang="en-US" sz="2800" dirty="0" smtClean="0"/>
              <a:t> </a:t>
            </a:r>
            <a:r>
              <a:rPr lang="en-US" sz="2800" dirty="0" err="1" smtClean="0"/>
              <a:t>thể</a:t>
            </a:r>
            <a:r>
              <a:rPr lang="en-US" sz="2800" dirty="0" smtClean="0"/>
              <a:t> </a:t>
            </a:r>
            <a:r>
              <a:rPr lang="en-US" sz="2800" dirty="0" err="1" smtClean="0"/>
              <a:t>hiện</a:t>
            </a:r>
            <a:r>
              <a:rPr lang="en-US" sz="2800" dirty="0" smtClean="0"/>
              <a:t> </a:t>
            </a:r>
            <a:r>
              <a:rPr lang="en-US" sz="2800" dirty="0" err="1" smtClean="0"/>
              <a:t>được</a:t>
            </a:r>
            <a:r>
              <a:rPr lang="en-US" sz="2800" dirty="0" smtClean="0"/>
              <a:t> </a:t>
            </a:r>
            <a:r>
              <a:rPr lang="en-US" sz="2800" dirty="0" err="1" smtClean="0"/>
              <a:t>các</a:t>
            </a:r>
            <a:r>
              <a:rPr lang="en-US" sz="2800" dirty="0" smtClean="0"/>
              <a:t> </a:t>
            </a:r>
            <a:r>
              <a:rPr lang="en-US" sz="2800" dirty="0" err="1" smtClean="0"/>
              <a:t>thông</a:t>
            </a:r>
            <a:r>
              <a:rPr lang="en-US" sz="2800" dirty="0" smtClean="0"/>
              <a:t> tin:</a:t>
            </a:r>
          </a:p>
          <a:p>
            <a:pPr lvl="1" algn="just">
              <a:buFontTx/>
              <a:buChar char="-"/>
            </a:pPr>
            <a:r>
              <a:rPr lang="en-US" dirty="0" err="1" smtClean="0"/>
              <a:t>Thời</a:t>
            </a:r>
            <a:r>
              <a:rPr lang="en-US" dirty="0" smtClean="0"/>
              <a:t> </a:t>
            </a:r>
            <a:r>
              <a:rPr lang="en-US" dirty="0" err="1" smtClean="0"/>
              <a:t>gian</a:t>
            </a:r>
            <a:r>
              <a:rPr lang="en-US" dirty="0" smtClean="0"/>
              <a:t> </a:t>
            </a:r>
            <a:r>
              <a:rPr lang="en-US" dirty="0" err="1" smtClean="0"/>
              <a:t>phát</a:t>
            </a:r>
            <a:r>
              <a:rPr lang="en-US" dirty="0" smtClean="0"/>
              <a:t> </a:t>
            </a:r>
            <a:r>
              <a:rPr lang="en-US" dirty="0" err="1" smtClean="0"/>
              <a:t>sinh</a:t>
            </a:r>
            <a:r>
              <a:rPr lang="en-US" dirty="0" smtClean="0"/>
              <a:t>, </a:t>
            </a:r>
            <a:r>
              <a:rPr lang="en-US" dirty="0" err="1" smtClean="0"/>
              <a:t>nơi</a:t>
            </a:r>
            <a:r>
              <a:rPr lang="en-US" dirty="0" smtClean="0"/>
              <a:t> </a:t>
            </a:r>
            <a:r>
              <a:rPr lang="en-US" dirty="0" err="1" smtClean="0"/>
              <a:t>phát</a:t>
            </a:r>
            <a:r>
              <a:rPr lang="en-US" dirty="0" smtClean="0"/>
              <a:t> </a:t>
            </a:r>
            <a:r>
              <a:rPr lang="en-US" dirty="0" err="1" smtClean="0"/>
              <a:t>sinh</a:t>
            </a:r>
            <a:endParaRPr lang="en-US" dirty="0" smtClean="0"/>
          </a:p>
          <a:p>
            <a:pPr lvl="1" algn="just">
              <a:buFontTx/>
              <a:buChar char="-"/>
            </a:pPr>
            <a:r>
              <a:rPr lang="en-US" dirty="0" err="1" smtClean="0"/>
              <a:t>Thành</a:t>
            </a:r>
            <a:r>
              <a:rPr lang="en-US" dirty="0" smtClean="0"/>
              <a:t> </a:t>
            </a:r>
            <a:r>
              <a:rPr lang="en-US" dirty="0" err="1" smtClean="0"/>
              <a:t>phần</a:t>
            </a:r>
            <a:r>
              <a:rPr lang="en-US" dirty="0" smtClean="0"/>
              <a:t>, </a:t>
            </a:r>
            <a:r>
              <a:rPr lang="en-US" dirty="0" err="1" smtClean="0"/>
              <a:t>đối</a:t>
            </a:r>
            <a:r>
              <a:rPr lang="en-US" dirty="0" smtClean="0"/>
              <a:t> </a:t>
            </a:r>
            <a:r>
              <a:rPr lang="en-US" dirty="0" err="1" smtClean="0"/>
              <a:t>tượng</a:t>
            </a:r>
            <a:r>
              <a:rPr lang="en-US" dirty="0" smtClean="0"/>
              <a:t> </a:t>
            </a:r>
            <a:r>
              <a:rPr lang="en-US" dirty="0" err="1" smtClean="0"/>
              <a:t>liên</a:t>
            </a:r>
            <a:r>
              <a:rPr lang="en-US" dirty="0" smtClean="0"/>
              <a:t> </a:t>
            </a:r>
            <a:r>
              <a:rPr lang="en-US" dirty="0" err="1" smtClean="0"/>
              <a:t>quan</a:t>
            </a:r>
            <a:endParaRPr lang="en-US" dirty="0" smtClean="0"/>
          </a:p>
          <a:p>
            <a:pPr lvl="1" algn="just">
              <a:buFontTx/>
              <a:buChar char="-"/>
            </a:pPr>
            <a:r>
              <a:rPr lang="en-US" dirty="0" err="1" smtClean="0"/>
              <a:t>Nội</a:t>
            </a:r>
            <a:r>
              <a:rPr lang="en-US" dirty="0" smtClean="0"/>
              <a:t> dung </a:t>
            </a:r>
            <a:r>
              <a:rPr lang="en-US" dirty="0" err="1" smtClean="0"/>
              <a:t>hoạt</a:t>
            </a:r>
            <a:r>
              <a:rPr lang="en-US" dirty="0" smtClean="0"/>
              <a:t> </a:t>
            </a:r>
            <a:r>
              <a:rPr lang="en-US" dirty="0" err="1" smtClean="0"/>
              <a:t>động</a:t>
            </a:r>
            <a:r>
              <a:rPr lang="en-US" dirty="0" smtClean="0"/>
              <a:t> </a:t>
            </a:r>
            <a:r>
              <a:rPr lang="en-US" dirty="0" err="1" smtClean="0"/>
              <a:t>phát</a:t>
            </a:r>
            <a:r>
              <a:rPr lang="en-US" dirty="0" smtClean="0"/>
              <a:t> </a:t>
            </a:r>
            <a:r>
              <a:rPr lang="en-US" dirty="0" err="1" smtClean="0"/>
              <a:t>sinh</a:t>
            </a:r>
            <a:r>
              <a:rPr lang="en-US" dirty="0" smtClean="0"/>
              <a:t>: </a:t>
            </a:r>
            <a:r>
              <a:rPr lang="en-US" dirty="0" err="1" smtClean="0"/>
              <a:t>làm</a:t>
            </a:r>
            <a:r>
              <a:rPr lang="en-US" dirty="0" smtClean="0"/>
              <a:t> </a:t>
            </a:r>
            <a:r>
              <a:rPr lang="en-US" dirty="0" err="1" smtClean="0"/>
              <a:t>gì</a:t>
            </a:r>
            <a:r>
              <a:rPr lang="en-US" dirty="0" smtClean="0"/>
              <a:t>, </a:t>
            </a:r>
            <a:r>
              <a:rPr lang="en-US" dirty="0" err="1" smtClean="0"/>
              <a:t>số</a:t>
            </a:r>
            <a:r>
              <a:rPr lang="en-US" dirty="0" smtClean="0"/>
              <a:t> </a:t>
            </a:r>
            <a:r>
              <a:rPr lang="en-US" dirty="0" err="1" smtClean="0"/>
              <a:t>lượng</a:t>
            </a:r>
            <a:r>
              <a:rPr lang="en-US" dirty="0" smtClean="0"/>
              <a:t>, </a:t>
            </a:r>
            <a:r>
              <a:rPr lang="en-US" dirty="0" err="1" smtClean="0"/>
              <a:t>giá</a:t>
            </a:r>
            <a:r>
              <a:rPr lang="en-US" dirty="0" smtClean="0"/>
              <a:t> </a:t>
            </a:r>
            <a:r>
              <a:rPr lang="en-US" dirty="0" err="1" smtClean="0"/>
              <a:t>trị</a:t>
            </a:r>
            <a:r>
              <a:rPr lang="en-US" dirty="0" smtClean="0"/>
              <a:t>...</a:t>
            </a:r>
          </a:p>
          <a:p>
            <a:pPr algn="just">
              <a:buFont typeface="Wingdings" pitchFamily="2" charset="2"/>
              <a:buChar char="Ø"/>
            </a:pPr>
            <a:r>
              <a:rPr lang="en-US" sz="2800" dirty="0" err="1" smtClean="0"/>
              <a:t>Các</a:t>
            </a:r>
            <a:r>
              <a:rPr lang="en-US" sz="2800" dirty="0" smtClean="0"/>
              <a:t> </a:t>
            </a:r>
            <a:r>
              <a:rPr lang="en-US" sz="2800" dirty="0" err="1" smtClean="0"/>
              <a:t>loại</a:t>
            </a:r>
            <a:r>
              <a:rPr lang="en-US" sz="2800" dirty="0" smtClean="0"/>
              <a:t> </a:t>
            </a:r>
            <a:r>
              <a:rPr lang="en-US" sz="2800" dirty="0" err="1" smtClean="0"/>
              <a:t>chứng</a:t>
            </a:r>
            <a:r>
              <a:rPr lang="en-US" sz="2800" dirty="0" smtClean="0"/>
              <a:t> </a:t>
            </a:r>
            <a:r>
              <a:rPr lang="en-US" sz="2800" dirty="0" err="1" smtClean="0"/>
              <a:t>từ</a:t>
            </a:r>
            <a:r>
              <a:rPr lang="en-US" sz="2800" dirty="0" smtClean="0"/>
              <a:t> </a:t>
            </a:r>
            <a:r>
              <a:rPr lang="en-US" sz="2800" dirty="0" err="1" smtClean="0"/>
              <a:t>như</a:t>
            </a:r>
            <a:r>
              <a:rPr lang="en-US" sz="2800" dirty="0" smtClean="0"/>
              <a:t>:</a:t>
            </a:r>
          </a:p>
          <a:p>
            <a:pPr algn="just"/>
            <a:r>
              <a:rPr lang="en-US" sz="2800" dirty="0" smtClean="0"/>
              <a:t>    - </a:t>
            </a:r>
            <a:r>
              <a:rPr lang="en-US" sz="2800" dirty="0" err="1" smtClean="0"/>
              <a:t>Chứng</a:t>
            </a:r>
            <a:r>
              <a:rPr lang="en-US" sz="2800" dirty="0" smtClean="0"/>
              <a:t> </a:t>
            </a:r>
            <a:r>
              <a:rPr lang="en-US" sz="2800" dirty="0" err="1" smtClean="0"/>
              <a:t>từ</a:t>
            </a:r>
            <a:r>
              <a:rPr lang="en-US" sz="2800" dirty="0" smtClean="0"/>
              <a:t> </a:t>
            </a:r>
            <a:r>
              <a:rPr lang="en-US" sz="2800" dirty="0" err="1" smtClean="0"/>
              <a:t>giao</a:t>
            </a:r>
            <a:r>
              <a:rPr lang="en-US" sz="2800" dirty="0" smtClean="0"/>
              <a:t> </a:t>
            </a:r>
            <a:r>
              <a:rPr lang="en-US" sz="2800" dirty="0" err="1" smtClean="0"/>
              <a:t>dịch</a:t>
            </a:r>
            <a:r>
              <a:rPr lang="en-US" sz="2800" dirty="0" smtClean="0"/>
              <a:t> </a:t>
            </a:r>
            <a:r>
              <a:rPr lang="en-US" sz="2800" dirty="0" err="1" smtClean="0"/>
              <a:t>với</a:t>
            </a:r>
            <a:r>
              <a:rPr lang="en-US" sz="2800" dirty="0" smtClean="0"/>
              <a:t> </a:t>
            </a:r>
            <a:r>
              <a:rPr lang="en-US" sz="2800" dirty="0" err="1" smtClean="0"/>
              <a:t>kho</a:t>
            </a:r>
            <a:r>
              <a:rPr lang="en-US" sz="2800" dirty="0" smtClean="0"/>
              <a:t> </a:t>
            </a:r>
            <a:r>
              <a:rPr lang="en-US" sz="2800" dirty="0" err="1" smtClean="0"/>
              <a:t>bạc</a:t>
            </a:r>
            <a:r>
              <a:rPr lang="en-US" sz="2800" dirty="0" smtClean="0"/>
              <a:t>: </a:t>
            </a:r>
            <a:r>
              <a:rPr lang="en-US" sz="2800" dirty="0" err="1" smtClean="0"/>
              <a:t>giấy</a:t>
            </a:r>
            <a:r>
              <a:rPr lang="en-US" sz="2800" dirty="0" smtClean="0"/>
              <a:t> </a:t>
            </a:r>
            <a:r>
              <a:rPr lang="en-US" sz="2800" dirty="0" err="1" smtClean="0"/>
              <a:t>rút</a:t>
            </a:r>
            <a:r>
              <a:rPr lang="en-US" sz="2800" dirty="0" smtClean="0"/>
              <a:t> </a:t>
            </a:r>
            <a:r>
              <a:rPr lang="en-US" sz="2800" dirty="0" err="1" smtClean="0"/>
              <a:t>dự</a:t>
            </a:r>
            <a:r>
              <a:rPr lang="en-US" sz="2800" dirty="0" smtClean="0"/>
              <a:t> </a:t>
            </a:r>
            <a:r>
              <a:rPr lang="en-US" sz="2800" dirty="0" err="1" smtClean="0"/>
              <a:t>toán</a:t>
            </a:r>
            <a:r>
              <a:rPr lang="en-US" sz="2800" dirty="0" smtClean="0"/>
              <a:t>, </a:t>
            </a:r>
            <a:r>
              <a:rPr lang="en-US" sz="2800" dirty="0" err="1" smtClean="0"/>
              <a:t>bảng</a:t>
            </a:r>
            <a:r>
              <a:rPr lang="en-US" sz="2800" dirty="0" smtClean="0"/>
              <a:t> </a:t>
            </a:r>
            <a:r>
              <a:rPr lang="en-US" sz="2800" dirty="0" err="1" smtClean="0"/>
              <a:t>kê</a:t>
            </a:r>
            <a:r>
              <a:rPr lang="en-US" sz="2800" dirty="0" smtClean="0"/>
              <a:t> </a:t>
            </a:r>
            <a:r>
              <a:rPr lang="en-US" sz="2800" dirty="0" err="1" smtClean="0"/>
              <a:t>chứng</a:t>
            </a:r>
            <a:r>
              <a:rPr lang="en-US" sz="2800" dirty="0" smtClean="0"/>
              <a:t> </a:t>
            </a:r>
            <a:r>
              <a:rPr lang="en-US" sz="2800" dirty="0" err="1" smtClean="0"/>
              <a:t>từ</a:t>
            </a:r>
            <a:r>
              <a:rPr lang="en-US" sz="2800" dirty="0" smtClean="0"/>
              <a:t>…</a:t>
            </a:r>
          </a:p>
          <a:p>
            <a:pPr algn="just"/>
            <a:r>
              <a:rPr lang="en-US" sz="2800" dirty="0" smtClean="0"/>
              <a:t>    - </a:t>
            </a:r>
            <a:r>
              <a:rPr lang="en-US" sz="2800" dirty="0" err="1" smtClean="0"/>
              <a:t>Chứng</a:t>
            </a:r>
            <a:r>
              <a:rPr lang="en-US" sz="2800" dirty="0" smtClean="0"/>
              <a:t> </a:t>
            </a:r>
            <a:r>
              <a:rPr lang="en-US" sz="2800" dirty="0" err="1" smtClean="0"/>
              <a:t>từ</a:t>
            </a:r>
            <a:r>
              <a:rPr lang="en-US" sz="2800" dirty="0" smtClean="0"/>
              <a:t> </a:t>
            </a:r>
            <a:r>
              <a:rPr lang="en-US" sz="2800" dirty="0" err="1" smtClean="0"/>
              <a:t>liên</a:t>
            </a:r>
            <a:r>
              <a:rPr lang="en-US" sz="2800" dirty="0" smtClean="0"/>
              <a:t> </a:t>
            </a:r>
            <a:r>
              <a:rPr lang="en-US" sz="2800" dirty="0" err="1" smtClean="0"/>
              <a:t>quan</a:t>
            </a:r>
            <a:r>
              <a:rPr lang="en-US" sz="2800" dirty="0" smtClean="0"/>
              <a:t> </a:t>
            </a:r>
            <a:r>
              <a:rPr lang="en-US" sz="2800" dirty="0" err="1" smtClean="0"/>
              <a:t>đến</a:t>
            </a:r>
            <a:r>
              <a:rPr lang="en-US" sz="2800" dirty="0" smtClean="0"/>
              <a:t> </a:t>
            </a:r>
            <a:r>
              <a:rPr lang="en-US" sz="2800" dirty="0" err="1" smtClean="0"/>
              <a:t>tiền</a:t>
            </a:r>
            <a:r>
              <a:rPr lang="en-US" sz="2800" dirty="0" smtClean="0"/>
              <a:t> </a:t>
            </a:r>
            <a:r>
              <a:rPr lang="en-US" sz="2800" dirty="0" err="1" smtClean="0"/>
              <a:t>lương</a:t>
            </a:r>
            <a:r>
              <a:rPr lang="en-US" sz="2800" dirty="0" smtClean="0"/>
              <a:t>: </a:t>
            </a:r>
            <a:r>
              <a:rPr lang="en-US" sz="2800" dirty="0" err="1" smtClean="0"/>
              <a:t>bảng</a:t>
            </a:r>
            <a:r>
              <a:rPr lang="en-US" sz="2800" dirty="0" smtClean="0"/>
              <a:t> </a:t>
            </a:r>
            <a:r>
              <a:rPr lang="en-US" sz="2800" dirty="0" err="1" smtClean="0"/>
              <a:t>chấm</a:t>
            </a:r>
            <a:r>
              <a:rPr lang="en-US" sz="2800" dirty="0" smtClean="0"/>
              <a:t> </a:t>
            </a:r>
            <a:r>
              <a:rPr lang="en-US" sz="2800" dirty="0" err="1" smtClean="0"/>
              <a:t>công</a:t>
            </a:r>
            <a:r>
              <a:rPr lang="en-US" sz="2800" dirty="0" smtClean="0"/>
              <a:t>, </a:t>
            </a:r>
            <a:r>
              <a:rPr lang="en-US" sz="2800" dirty="0" err="1" smtClean="0"/>
              <a:t>bảng</a:t>
            </a:r>
            <a:r>
              <a:rPr lang="en-US" sz="2800" dirty="0" smtClean="0"/>
              <a:t> </a:t>
            </a:r>
            <a:r>
              <a:rPr lang="en-US" sz="2800" dirty="0" err="1" smtClean="0"/>
              <a:t>lương</a:t>
            </a:r>
            <a:r>
              <a:rPr lang="en-US" sz="2800" dirty="0" smtClean="0"/>
              <a:t>…</a:t>
            </a:r>
          </a:p>
          <a:p>
            <a:pPr algn="just"/>
            <a:r>
              <a:rPr lang="en-US" sz="2800" dirty="0" smtClean="0"/>
              <a:t>    - </a:t>
            </a:r>
            <a:r>
              <a:rPr lang="en-US" sz="2800" dirty="0" err="1" smtClean="0"/>
              <a:t>Chứng</a:t>
            </a:r>
            <a:r>
              <a:rPr lang="en-US" sz="2800" dirty="0" smtClean="0"/>
              <a:t> </a:t>
            </a:r>
            <a:r>
              <a:rPr lang="en-US" sz="2800" dirty="0" err="1" smtClean="0"/>
              <a:t>từ</a:t>
            </a:r>
            <a:r>
              <a:rPr lang="en-US" sz="2800" dirty="0" smtClean="0"/>
              <a:t> </a:t>
            </a:r>
            <a:r>
              <a:rPr lang="en-US" sz="2800" dirty="0" err="1" smtClean="0"/>
              <a:t>liên</a:t>
            </a:r>
            <a:r>
              <a:rPr lang="en-US" sz="2800" dirty="0" smtClean="0"/>
              <a:t> </a:t>
            </a:r>
            <a:r>
              <a:rPr lang="en-US" sz="2800" dirty="0" err="1" smtClean="0"/>
              <a:t>quan</a:t>
            </a:r>
            <a:r>
              <a:rPr lang="en-US" sz="2800" dirty="0" smtClean="0"/>
              <a:t> </a:t>
            </a:r>
            <a:r>
              <a:rPr lang="en-US" sz="2800" dirty="0" err="1" smtClean="0"/>
              <a:t>đến</a:t>
            </a:r>
            <a:r>
              <a:rPr lang="en-US" sz="2800" dirty="0" smtClean="0"/>
              <a:t> </a:t>
            </a:r>
            <a:r>
              <a:rPr lang="en-US" sz="2800" dirty="0" err="1" smtClean="0"/>
              <a:t>tiền</a:t>
            </a:r>
            <a:r>
              <a:rPr lang="en-US" sz="2800" dirty="0" smtClean="0"/>
              <a:t> </a:t>
            </a:r>
            <a:r>
              <a:rPr lang="en-US" sz="2800" dirty="0" err="1" smtClean="0"/>
              <a:t>tệ</a:t>
            </a:r>
            <a:r>
              <a:rPr lang="en-US" sz="2800" dirty="0" smtClean="0"/>
              <a:t>: </a:t>
            </a:r>
            <a:r>
              <a:rPr lang="en-US" sz="2800" dirty="0" err="1" smtClean="0"/>
              <a:t>phiếu</a:t>
            </a:r>
            <a:r>
              <a:rPr lang="en-US" sz="2800" dirty="0" smtClean="0"/>
              <a:t> </a:t>
            </a:r>
            <a:r>
              <a:rPr lang="en-US" sz="2800" dirty="0" err="1" smtClean="0"/>
              <a:t>thu</a:t>
            </a:r>
            <a:r>
              <a:rPr lang="en-US" sz="2800" dirty="0" smtClean="0"/>
              <a:t>, chi…</a:t>
            </a:r>
          </a:p>
          <a:p>
            <a:pPr algn="just"/>
            <a:r>
              <a:rPr lang="en-US" sz="2800" dirty="0" smtClean="0"/>
              <a:t>    - </a:t>
            </a:r>
            <a:r>
              <a:rPr lang="en-US" sz="2800" dirty="0" err="1" smtClean="0"/>
              <a:t>Chứng</a:t>
            </a:r>
            <a:r>
              <a:rPr lang="en-US" sz="2800" dirty="0" smtClean="0"/>
              <a:t> </a:t>
            </a:r>
            <a:r>
              <a:rPr lang="en-US" sz="2800" dirty="0" err="1" smtClean="0"/>
              <a:t>từ</a:t>
            </a:r>
            <a:r>
              <a:rPr lang="en-US" sz="2800" dirty="0" smtClean="0"/>
              <a:t> </a:t>
            </a:r>
            <a:r>
              <a:rPr lang="en-US" sz="2800" dirty="0" err="1" smtClean="0"/>
              <a:t>liên</a:t>
            </a:r>
            <a:r>
              <a:rPr lang="en-US" sz="2800" dirty="0" smtClean="0"/>
              <a:t> </a:t>
            </a:r>
            <a:r>
              <a:rPr lang="en-US" sz="2800" dirty="0" err="1" smtClean="0"/>
              <a:t>quan</a:t>
            </a:r>
            <a:r>
              <a:rPr lang="en-US" sz="2800" dirty="0" smtClean="0"/>
              <a:t> </a:t>
            </a:r>
            <a:r>
              <a:rPr lang="en-US" sz="2800" dirty="0" err="1" smtClean="0"/>
              <a:t>đến</a:t>
            </a:r>
            <a:r>
              <a:rPr lang="en-US" sz="2800" dirty="0" smtClean="0"/>
              <a:t> </a:t>
            </a:r>
            <a:r>
              <a:rPr lang="en-US" sz="2800" dirty="0" err="1" smtClean="0"/>
              <a:t>vật</a:t>
            </a:r>
            <a:r>
              <a:rPr lang="en-US" sz="2800" dirty="0" smtClean="0"/>
              <a:t> </a:t>
            </a:r>
            <a:r>
              <a:rPr lang="en-US" sz="2800" dirty="0" err="1" smtClean="0"/>
              <a:t>tư</a:t>
            </a:r>
            <a:r>
              <a:rPr lang="en-US" sz="2800" dirty="0" smtClean="0"/>
              <a:t>: </a:t>
            </a:r>
            <a:r>
              <a:rPr lang="en-US" sz="2800" dirty="0" err="1" smtClean="0"/>
              <a:t>phiếu</a:t>
            </a:r>
            <a:r>
              <a:rPr lang="en-US" sz="2800" dirty="0" smtClean="0"/>
              <a:t> </a:t>
            </a:r>
            <a:r>
              <a:rPr lang="en-US" sz="2800" dirty="0" err="1" smtClean="0"/>
              <a:t>nhập</a:t>
            </a:r>
            <a:r>
              <a:rPr lang="en-US" sz="2800" dirty="0" smtClean="0"/>
              <a:t>, </a:t>
            </a:r>
            <a:r>
              <a:rPr lang="en-US" sz="2800" dirty="0" err="1" smtClean="0"/>
              <a:t>xuất</a:t>
            </a:r>
            <a:r>
              <a:rPr lang="en-US" sz="2800" dirty="0" smtClean="0"/>
              <a:t>…</a:t>
            </a:r>
          </a:p>
          <a:p>
            <a:pPr algn="just"/>
            <a:r>
              <a:rPr lang="en-US" sz="2800" dirty="0" smtClean="0"/>
              <a:t>    - </a:t>
            </a:r>
            <a:r>
              <a:rPr lang="en-US" sz="2800" dirty="0" err="1" smtClean="0"/>
              <a:t>Chứng</a:t>
            </a:r>
            <a:r>
              <a:rPr lang="en-US" sz="2800" dirty="0" smtClean="0"/>
              <a:t> </a:t>
            </a:r>
            <a:r>
              <a:rPr lang="en-US" sz="2800" dirty="0" err="1" smtClean="0"/>
              <a:t>từ</a:t>
            </a:r>
            <a:r>
              <a:rPr lang="en-US" sz="2800" dirty="0" smtClean="0"/>
              <a:t> </a:t>
            </a:r>
            <a:r>
              <a:rPr lang="en-US" sz="2800" dirty="0" err="1" smtClean="0"/>
              <a:t>liên</a:t>
            </a:r>
            <a:r>
              <a:rPr lang="en-US" sz="2800" dirty="0" smtClean="0"/>
              <a:t> </a:t>
            </a:r>
            <a:r>
              <a:rPr lang="en-US" sz="2800" dirty="0" err="1" smtClean="0"/>
              <a:t>quan</a:t>
            </a:r>
            <a:r>
              <a:rPr lang="en-US" sz="2800" dirty="0" smtClean="0"/>
              <a:t> </a:t>
            </a:r>
            <a:r>
              <a:rPr lang="en-US" sz="2800" dirty="0" err="1" smtClean="0"/>
              <a:t>đến</a:t>
            </a:r>
            <a:r>
              <a:rPr lang="en-US" sz="2800" dirty="0" smtClean="0"/>
              <a:t> TSCĐ</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vi-VN" sz="3200" b="1" dirty="0">
                <a:solidFill>
                  <a:srgbClr val="00B0F0"/>
                </a:solidFill>
                <a:latin typeface="+mn-lt"/>
              </a:rPr>
              <a:t>CÁC ĐIỂM THAY ĐỔI TRONG HỆ THỐNG CHỨNG TỪ</a:t>
            </a:r>
            <a:endParaRPr lang="vi-VN" sz="3200" dirty="0">
              <a:latin typeface="+mn-lt"/>
            </a:endParaRPr>
          </a:p>
        </p:txBody>
      </p:sp>
      <p:sp>
        <p:nvSpPr>
          <p:cNvPr id="3" name="Content Placeholder 2"/>
          <p:cNvSpPr>
            <a:spLocks noGrp="1"/>
          </p:cNvSpPr>
          <p:nvPr>
            <p:ph idx="1"/>
          </p:nvPr>
        </p:nvSpPr>
        <p:spPr>
          <a:xfrm>
            <a:off x="503238" y="1768475"/>
            <a:ext cx="9069387" cy="4983162"/>
          </a:xfrm>
        </p:spPr>
        <p:txBody>
          <a:bodyPr/>
          <a:lstStyle/>
          <a:p>
            <a:pPr marL="457200" indent="-457200" algn="just">
              <a:buFont typeface="Wingdings" pitchFamily="2" charset="2"/>
              <a:buChar char="v"/>
            </a:pPr>
            <a:r>
              <a:rPr lang="vi-VN" sz="2400" b="1" dirty="0" smtClean="0"/>
              <a:t>Giảm số lượng mẫu bắt buộc từ 13 mẫu xuống 4 mẫu =&gt; Tăng tính chủ động của đơn vị kế toán. Cụ thể:</a:t>
            </a:r>
          </a:p>
          <a:p>
            <a:pPr marL="857250" lvl="1" indent="-457200" algn="just">
              <a:buFont typeface="Wingdings" pitchFamily="2" charset="2"/>
              <a:buChar char="ü"/>
            </a:pPr>
            <a:r>
              <a:rPr lang="vi-VN" sz="2400" dirty="0" smtClean="0"/>
              <a:t>4 mẫu bắt buộc chỉ bao gồm Phiếu thu, phiếu chi, biên lai thu tiền, giấy đề nghị thanh toán tạm ứng =&gt; Tất cả các mẫu còn lại đơn vị có thể thay đổi hình thức mẫu cho phù hợp với nhu cầu quản lý (Đảm bảo quy định của Luật kế toán).</a:t>
            </a:r>
          </a:p>
          <a:p>
            <a:pPr marL="857250" lvl="1" indent="-457200" algn="just">
              <a:buFont typeface="Wingdings" pitchFamily="2" charset="2"/>
              <a:buChar char="ü"/>
            </a:pPr>
            <a:r>
              <a:rPr lang="vi-VN" sz="2400" dirty="0" smtClean="0"/>
              <a:t>Các mẫu bắt buộc chỉ thay đổi một số text so với mẫu cũ, giữ nguyên cách lấy số liệu (chi tiết như dưới ảnh chụp)</a:t>
            </a:r>
          </a:p>
          <a:p>
            <a:pPr marL="857250" lvl="1" indent="-457200" algn="just">
              <a:buFont typeface="Wingdings" pitchFamily="2" charset="2"/>
              <a:buChar char="ü"/>
            </a:pPr>
            <a:r>
              <a:rPr lang="vi-VN" sz="2400" dirty="0" smtClean="0"/>
              <a:t>Lưu ý: Với các mẫu giấy giao dịch với kho bạc như giấy rút dự toán, giấy đề nghị thanh toán tạm ứng, đơn vị có thể sử dụng mẫu theo quy định của các thông tư hướng dẫn chế độ kế toán ngân sách như TT 77/2017/TT-BTC...</a:t>
            </a:r>
          </a:p>
          <a:p>
            <a:pPr marL="457200" indent="-457200" algn="just"/>
            <a:endParaRPr lang="vi-VN" sz="2400" dirty="0" smtClean="0"/>
          </a:p>
          <a:p>
            <a:pPr marL="457200" indent="-457200" algn="just">
              <a:buFont typeface="Wingdings" pitchFamily="2" charset="2"/>
              <a:buChar char="ü"/>
            </a:pPr>
            <a:endParaRPr lang="vi-VN" sz="2400" dirty="0"/>
          </a:p>
        </p:txBody>
      </p:sp>
    </p:spTree>
    <p:extLst>
      <p:ext uri="{BB962C8B-B14F-4D97-AF65-F5344CB8AC3E}">
        <p14:creationId xmlns="" xmlns:p14="http://schemas.microsoft.com/office/powerpoint/2010/main" val="3358308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12" y="384077"/>
            <a:ext cx="9601200" cy="1262160"/>
          </a:xfrm>
        </p:spPr>
        <p:txBody>
          <a:bodyPr/>
          <a:lstStyle/>
          <a:p>
            <a:r>
              <a:rPr sz="3200" b="1" dirty="0" smtClean="0">
                <a:solidFill>
                  <a:srgbClr val="00B0F0"/>
                </a:solidFill>
                <a:latin typeface="+mn-lt"/>
              </a:rPr>
              <a:t>CÁC ĐIỂM THAY ĐỔI TRONG HỆ THỐNG CHỨNG TỪ</a:t>
            </a:r>
            <a:endParaRPr sz="3200" b="1" dirty="0">
              <a:solidFill>
                <a:srgbClr val="00B0F0"/>
              </a:solidFill>
              <a:latin typeface="+mn-lt"/>
            </a:endParaRPr>
          </a:p>
        </p:txBody>
      </p:sp>
      <p:pic>
        <p:nvPicPr>
          <p:cNvPr id="1028" name="Picture 4"/>
          <p:cNvPicPr>
            <a:picLocks noChangeAspect="1" noChangeArrowheads="1"/>
          </p:cNvPicPr>
          <p:nvPr/>
        </p:nvPicPr>
        <p:blipFill>
          <a:blip r:embed="rId3" cstate="print"/>
          <a:srcRect/>
          <a:stretch>
            <a:fillRect/>
          </a:stretch>
        </p:blipFill>
        <p:spPr bwMode="auto">
          <a:xfrm>
            <a:off x="468312" y="2408237"/>
            <a:ext cx="4161312" cy="4419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4964112" y="2713037"/>
            <a:ext cx="4774523" cy="4038600"/>
          </a:xfrm>
          <a:prstGeom prst="rect">
            <a:avLst/>
          </a:prstGeom>
          <a:noFill/>
          <a:ln w="9525">
            <a:solidFill>
              <a:schemeClr val="accent1"/>
            </a:solidFill>
            <a:miter lim="800000"/>
            <a:headEnd/>
            <a:tailEnd/>
          </a:ln>
          <a:effectLst/>
        </p:spPr>
      </p:pic>
      <p:sp>
        <p:nvSpPr>
          <p:cNvPr id="11" name="Rectangle 10"/>
          <p:cNvSpPr/>
          <p:nvPr/>
        </p:nvSpPr>
        <p:spPr>
          <a:xfrm>
            <a:off x="544512" y="1722437"/>
            <a:ext cx="8839200" cy="349968"/>
          </a:xfrm>
          <a:prstGeom prst="rect">
            <a:avLst/>
          </a:prstGeom>
        </p:spPr>
        <p:txBody>
          <a:bodyPr wrap="square">
            <a:spAutoFit/>
          </a:bodyPr>
          <a:lstStyle/>
          <a:p>
            <a:pPr algn="just">
              <a:buFont typeface="Wingdings" pitchFamily="2" charset="2"/>
              <a:buChar char="q"/>
            </a:pPr>
            <a:r>
              <a:rPr lang="en-US" b="1" smtClean="0">
                <a:latin typeface="+mn-lt"/>
              </a:rPr>
              <a:t>Mẫu Phiếu chi</a:t>
            </a:r>
            <a:r>
              <a:rPr lang="vi-VN" b="1" smtClean="0">
                <a:latin typeface="+mn-lt"/>
              </a:rPr>
              <a:t>:</a:t>
            </a:r>
            <a:r>
              <a:rPr lang="en-US" b="1" smtClean="0">
                <a:latin typeface="+mn-lt"/>
              </a:rPr>
              <a:t> </a:t>
            </a:r>
            <a:r>
              <a:rPr lang="en-US" i="1" smtClean="0">
                <a:latin typeface="+mn-lt"/>
              </a:rPr>
              <a:t>(điểm khoanh tròn là điểm thay đổi so với mẫu cũ)</a:t>
            </a:r>
            <a:endParaRPr lang="vi-VN" i="1" dirty="0">
              <a:latin typeface="+mn-lt"/>
            </a:endParaRPr>
          </a:p>
        </p:txBody>
      </p:sp>
      <p:sp>
        <p:nvSpPr>
          <p:cNvPr id="12" name="TextBox 11"/>
          <p:cNvSpPr txBox="1"/>
          <p:nvPr/>
        </p:nvSpPr>
        <p:spPr>
          <a:xfrm>
            <a:off x="696912" y="6935069"/>
            <a:ext cx="3581400" cy="349968"/>
          </a:xfrm>
          <a:prstGeom prst="rect">
            <a:avLst/>
          </a:prstGeom>
          <a:noFill/>
        </p:spPr>
        <p:txBody>
          <a:bodyPr wrap="square" rtlCol="0">
            <a:spAutoFit/>
          </a:bodyPr>
          <a:lstStyle/>
          <a:p>
            <a:pPr algn="ctr"/>
            <a:r>
              <a:rPr lang="en-US" b="1" smtClean="0">
                <a:latin typeface="+mn-lt"/>
              </a:rPr>
              <a:t>Mẫu theo Thông tư 107/2017</a:t>
            </a:r>
            <a:endParaRPr lang="en-US" b="1">
              <a:latin typeface="+mn-lt"/>
            </a:endParaRPr>
          </a:p>
        </p:txBody>
      </p:sp>
      <p:sp>
        <p:nvSpPr>
          <p:cNvPr id="13" name="TextBox 12"/>
          <p:cNvSpPr txBox="1"/>
          <p:nvPr/>
        </p:nvSpPr>
        <p:spPr>
          <a:xfrm>
            <a:off x="5878512" y="6935069"/>
            <a:ext cx="3581400" cy="349968"/>
          </a:xfrm>
          <a:prstGeom prst="rect">
            <a:avLst/>
          </a:prstGeom>
          <a:noFill/>
        </p:spPr>
        <p:txBody>
          <a:bodyPr wrap="square" rtlCol="0">
            <a:spAutoFit/>
          </a:bodyPr>
          <a:lstStyle/>
          <a:p>
            <a:pPr algn="ctr"/>
            <a:r>
              <a:rPr lang="en-US" b="1" smtClean="0">
                <a:latin typeface="+mn-lt"/>
              </a:rPr>
              <a:t>Mẫu Quyết định 19/2006</a:t>
            </a:r>
            <a:endParaRPr lang="en-US" b="1">
              <a:latin typeface="+mn-lt"/>
            </a:endParaRPr>
          </a:p>
        </p:txBody>
      </p:sp>
    </p:spTree>
    <p:extLst>
      <p:ext uri="{BB962C8B-B14F-4D97-AF65-F5344CB8AC3E}">
        <p14:creationId xmlns="" xmlns:p14="http://schemas.microsoft.com/office/powerpoint/2010/main" val="413852893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12" y="503237"/>
            <a:ext cx="9601200" cy="1066800"/>
          </a:xfrm>
        </p:spPr>
        <p:txBody>
          <a:bodyPr/>
          <a:lstStyle/>
          <a:p>
            <a:r>
              <a:rPr sz="3200" b="1" dirty="0" smtClean="0">
                <a:solidFill>
                  <a:srgbClr val="00B0F0"/>
                </a:solidFill>
                <a:latin typeface="+mn-lt"/>
              </a:rPr>
              <a:t>CÁC ĐIỂM THAY ĐỔI TRONG HỆ THỐNG CHỨNG TỪ</a:t>
            </a:r>
            <a:endParaRPr sz="3200" b="1" dirty="0">
              <a:solidFill>
                <a:srgbClr val="00B0F0"/>
              </a:solidFill>
              <a:latin typeface="+mn-lt"/>
            </a:endParaRPr>
          </a:p>
        </p:txBody>
      </p:sp>
      <p:sp>
        <p:nvSpPr>
          <p:cNvPr id="4" name="Content Placeholder 2"/>
          <p:cNvSpPr>
            <a:spLocks noGrp="1"/>
          </p:cNvSpPr>
          <p:nvPr>
            <p:ph idx="1"/>
          </p:nvPr>
        </p:nvSpPr>
        <p:spPr>
          <a:xfrm>
            <a:off x="544512" y="1447799"/>
            <a:ext cx="9071640" cy="5837238"/>
          </a:xfrm>
        </p:spPr>
        <p:txBody>
          <a:bodyPr/>
          <a:lstStyle/>
          <a:p>
            <a:pPr algn="just">
              <a:buSzPct val="100000"/>
              <a:buFont typeface="Wingdings" pitchFamily="2" charset="2"/>
              <a:buChar char="q"/>
            </a:pPr>
            <a:r>
              <a:rPr lang="en-US" sz="2000" b="1" dirty="0" err="1" smtClean="0"/>
              <a:t>Mẫu</a:t>
            </a:r>
            <a:r>
              <a:rPr lang="en-US" sz="2000" b="1" dirty="0" smtClean="0"/>
              <a:t> </a:t>
            </a:r>
            <a:r>
              <a:rPr lang="en-US" sz="2000" b="1" dirty="0" err="1"/>
              <a:t>P</a:t>
            </a:r>
            <a:r>
              <a:rPr lang="en-US" sz="2000" b="1" dirty="0" err="1" smtClean="0"/>
              <a:t>hiếu</a:t>
            </a:r>
            <a:r>
              <a:rPr lang="en-US" sz="2000" b="1" dirty="0" smtClean="0"/>
              <a:t> chi</a:t>
            </a:r>
            <a:r>
              <a:rPr lang="vi-VN" sz="2000" b="1" dirty="0" smtClean="0"/>
              <a:t>:</a:t>
            </a:r>
            <a:r>
              <a:rPr lang="en-US" sz="2000" b="1" dirty="0" smtClean="0"/>
              <a:t> </a:t>
            </a:r>
            <a:r>
              <a:rPr lang="en-US" sz="2000" i="1" dirty="0" smtClean="0"/>
              <a:t>(</a:t>
            </a:r>
            <a:r>
              <a:rPr lang="en-US" sz="2000" i="1" dirty="0" err="1" smtClean="0"/>
              <a:t>điểm</a:t>
            </a:r>
            <a:r>
              <a:rPr lang="en-US" sz="2000" i="1" dirty="0" smtClean="0"/>
              <a:t> </a:t>
            </a:r>
            <a:r>
              <a:rPr lang="en-US" sz="2000" i="1" dirty="0" err="1" smtClean="0"/>
              <a:t>khoanh</a:t>
            </a:r>
            <a:r>
              <a:rPr lang="en-US" sz="2000" i="1" dirty="0" smtClean="0"/>
              <a:t> </a:t>
            </a:r>
            <a:r>
              <a:rPr lang="en-US" sz="2000" i="1" dirty="0" err="1" smtClean="0"/>
              <a:t>tròn</a:t>
            </a:r>
            <a:r>
              <a:rPr lang="en-US" sz="2000" i="1" dirty="0" smtClean="0"/>
              <a:t> </a:t>
            </a:r>
            <a:r>
              <a:rPr lang="en-US" sz="2000" i="1" dirty="0" err="1" smtClean="0"/>
              <a:t>là</a:t>
            </a:r>
            <a:r>
              <a:rPr lang="en-US" sz="2000" i="1" dirty="0" smtClean="0"/>
              <a:t> </a:t>
            </a:r>
            <a:r>
              <a:rPr lang="en-US" sz="2000" i="1" dirty="0" err="1" smtClean="0"/>
              <a:t>điểm</a:t>
            </a:r>
            <a:r>
              <a:rPr lang="en-US" sz="2000" i="1" dirty="0" smtClean="0"/>
              <a:t> </a:t>
            </a:r>
            <a:r>
              <a:rPr lang="en-US" sz="2000" i="1" dirty="0" err="1" smtClean="0"/>
              <a:t>thay</a:t>
            </a:r>
            <a:r>
              <a:rPr lang="en-US" sz="2000" i="1" dirty="0" smtClean="0"/>
              <a:t> </a:t>
            </a:r>
            <a:r>
              <a:rPr lang="en-US" sz="2000" i="1" dirty="0" err="1" smtClean="0"/>
              <a:t>đổi</a:t>
            </a:r>
            <a:r>
              <a:rPr lang="en-US" sz="2000" i="1" dirty="0" smtClean="0"/>
              <a:t> so </a:t>
            </a:r>
            <a:r>
              <a:rPr lang="en-US" sz="2000" i="1" dirty="0" err="1" smtClean="0"/>
              <a:t>với</a:t>
            </a:r>
            <a:r>
              <a:rPr lang="en-US" sz="2000" i="1" dirty="0" smtClean="0"/>
              <a:t> </a:t>
            </a:r>
            <a:r>
              <a:rPr lang="en-US" sz="2000" i="1" dirty="0" err="1" smtClean="0"/>
              <a:t>mẫu</a:t>
            </a:r>
            <a:r>
              <a:rPr lang="en-US" sz="2000" i="1" dirty="0" smtClean="0"/>
              <a:t> </a:t>
            </a:r>
            <a:r>
              <a:rPr lang="en-US" sz="2000" i="1" dirty="0" err="1" smtClean="0"/>
              <a:t>cũ</a:t>
            </a:r>
            <a:r>
              <a:rPr lang="en-US" sz="2000" i="1" dirty="0" smtClean="0"/>
              <a:t>)</a:t>
            </a:r>
            <a:endParaRPr lang="vi-VN" sz="2000" i="1" dirty="0"/>
          </a:p>
          <a:p>
            <a:pPr algn="just">
              <a:buSzPct val="58000"/>
              <a:buNone/>
            </a:pPr>
            <a:r>
              <a:rPr lang="vi-VN" sz="2000" dirty="0"/>
              <a:t>		</a:t>
            </a:r>
            <a:endParaRPr lang="en-US" dirty="0" smtClean="0"/>
          </a:p>
          <a:p>
            <a:pPr marL="1422900" lvl="3" indent="-342900" algn="just" rtl="0" hangingPunct="0">
              <a:spcAft>
                <a:spcPts val="1417"/>
              </a:spcAft>
              <a:buSzPct val="58000"/>
              <a:buFontTx/>
              <a:buChar char="-"/>
            </a:pPr>
            <a:endParaRPr lang="en-US" dirty="0"/>
          </a:p>
          <a:p>
            <a:pPr marL="1296000" lvl="3" algn="just" rtl="0" hangingPunct="0">
              <a:spcAft>
                <a:spcPts val="1417"/>
              </a:spcAft>
              <a:buSzPct val="58000"/>
              <a:buNone/>
            </a:pPr>
            <a:endParaRPr lang="en-US" sz="1900" dirty="0" smtClean="0"/>
          </a:p>
          <a:p>
            <a:pPr marL="1296000" lvl="3" algn="just" rtl="0" hangingPunct="0">
              <a:spcAft>
                <a:spcPts val="1417"/>
              </a:spcAft>
              <a:buSzPct val="58000"/>
              <a:buNone/>
            </a:pPr>
            <a:endParaRPr sz="1900" dirty="0" smtClean="0"/>
          </a:p>
          <a:p>
            <a:pPr marL="432000" lvl="1" algn="just" rtl="0" hangingPunct="0">
              <a:spcAft>
                <a:spcPts val="1417"/>
              </a:spcAft>
              <a:buSzPct val="58000"/>
              <a:buNone/>
            </a:pPr>
            <a:r>
              <a:rPr sz="2000" dirty="0" smtClean="0"/>
              <a:t>		</a:t>
            </a:r>
            <a:endParaRPr sz="2000" dirty="0" smtClean="0">
              <a:solidFill>
                <a:schemeClr val="tx1"/>
              </a:solidFill>
            </a:endParaRPr>
          </a:p>
          <a:p>
            <a:pPr algn="just">
              <a:buSzPct val="58000"/>
              <a:buNone/>
            </a:pPr>
            <a:endParaRPr sz="2000" dirty="0" smtClean="0">
              <a:solidFill>
                <a:schemeClr val="tx1"/>
              </a:solidFill>
            </a:endParaRPr>
          </a:p>
          <a:p>
            <a:pPr algn="just">
              <a:buSzPct val="58000"/>
              <a:buNone/>
            </a:pPr>
            <a:endParaRPr sz="2000" dirty="0" smtClean="0">
              <a:solidFill>
                <a:schemeClr val="tx1"/>
              </a:solidFill>
            </a:endParaRPr>
          </a:p>
          <a:p>
            <a:pPr algn="just">
              <a:buSzPct val="58000"/>
              <a:buFontTx/>
              <a:buChar char="-"/>
            </a:pPr>
            <a:endParaRPr sz="2000" dirty="0" smtClean="0">
              <a:solidFill>
                <a:schemeClr val="tx1"/>
              </a:solidFill>
            </a:endParaRPr>
          </a:p>
          <a:p>
            <a:pPr algn="just">
              <a:buSzPct val="58000"/>
              <a:buNone/>
            </a:pPr>
            <a:endParaRPr lang="en-US" sz="2000" dirty="0">
              <a:solidFill>
                <a:schemeClr val="tx1"/>
              </a:solidFill>
            </a:endParaRPr>
          </a:p>
        </p:txBody>
      </p:sp>
      <p:pic>
        <p:nvPicPr>
          <p:cNvPr id="5" name="Picture 3"/>
          <p:cNvPicPr>
            <a:picLocks noChangeAspect="1" noChangeArrowheads="1"/>
          </p:cNvPicPr>
          <p:nvPr/>
        </p:nvPicPr>
        <p:blipFill>
          <a:blip r:embed="rId2" cstate="print"/>
          <a:srcRect/>
          <a:stretch>
            <a:fillRect/>
          </a:stretch>
        </p:blipFill>
        <p:spPr bwMode="auto">
          <a:xfrm>
            <a:off x="5116512" y="2636837"/>
            <a:ext cx="4591538" cy="3810000"/>
          </a:xfrm>
          <a:prstGeom prst="rect">
            <a:avLst/>
          </a:prstGeom>
          <a:noFill/>
          <a:ln w="9525">
            <a:solidFill>
              <a:schemeClr val="accent1"/>
            </a:solidFill>
            <a:miter lim="800000"/>
            <a:headEnd/>
            <a:tailEnd/>
          </a:ln>
          <a:effectLst/>
        </p:spPr>
      </p:pic>
      <p:pic>
        <p:nvPicPr>
          <p:cNvPr id="3" name="Picture 2"/>
          <p:cNvPicPr>
            <a:picLocks noChangeAspect="1" noChangeArrowheads="1"/>
          </p:cNvPicPr>
          <p:nvPr/>
        </p:nvPicPr>
        <p:blipFill>
          <a:blip r:embed="rId3" cstate="print"/>
          <a:srcRect/>
          <a:stretch>
            <a:fillRect/>
          </a:stretch>
        </p:blipFill>
        <p:spPr bwMode="auto">
          <a:xfrm>
            <a:off x="696912" y="1951037"/>
            <a:ext cx="3698556" cy="4495800"/>
          </a:xfrm>
          <a:prstGeom prst="rect">
            <a:avLst/>
          </a:prstGeom>
          <a:noFill/>
          <a:ln w="9525">
            <a:solidFill>
              <a:schemeClr val="accent1"/>
            </a:solidFill>
            <a:miter lim="800000"/>
            <a:headEnd/>
            <a:tailEnd/>
          </a:ln>
          <a:effectLst/>
        </p:spPr>
      </p:pic>
      <p:sp>
        <p:nvSpPr>
          <p:cNvPr id="7" name="TextBox 6"/>
          <p:cNvSpPr txBox="1"/>
          <p:nvPr/>
        </p:nvSpPr>
        <p:spPr>
          <a:xfrm>
            <a:off x="468312" y="6599237"/>
            <a:ext cx="3581400" cy="349968"/>
          </a:xfrm>
          <a:prstGeom prst="rect">
            <a:avLst/>
          </a:prstGeom>
          <a:noFill/>
        </p:spPr>
        <p:txBody>
          <a:bodyPr wrap="square" rtlCol="0">
            <a:spAutoFit/>
          </a:bodyPr>
          <a:lstStyle/>
          <a:p>
            <a:pPr algn="ctr"/>
            <a:r>
              <a:rPr lang="en-US" b="1" smtClean="0">
                <a:latin typeface="+mn-lt"/>
              </a:rPr>
              <a:t>Mẫu theo Thông tư 107/2017</a:t>
            </a:r>
            <a:endParaRPr lang="en-US" b="1">
              <a:latin typeface="+mn-lt"/>
            </a:endParaRPr>
          </a:p>
        </p:txBody>
      </p:sp>
      <p:sp>
        <p:nvSpPr>
          <p:cNvPr id="8" name="TextBox 7"/>
          <p:cNvSpPr txBox="1"/>
          <p:nvPr/>
        </p:nvSpPr>
        <p:spPr>
          <a:xfrm>
            <a:off x="5649912" y="6599237"/>
            <a:ext cx="3581400" cy="349968"/>
          </a:xfrm>
          <a:prstGeom prst="rect">
            <a:avLst/>
          </a:prstGeom>
          <a:noFill/>
        </p:spPr>
        <p:txBody>
          <a:bodyPr wrap="square" rtlCol="0">
            <a:spAutoFit/>
          </a:bodyPr>
          <a:lstStyle/>
          <a:p>
            <a:pPr algn="ctr"/>
            <a:r>
              <a:rPr lang="en-US" b="1" smtClean="0">
                <a:latin typeface="+mn-lt"/>
              </a:rPr>
              <a:t>Mẫu Quyết định 19/2006</a:t>
            </a:r>
            <a:endParaRPr lang="en-US" b="1">
              <a:latin typeface="+mn-lt"/>
            </a:endParaRPr>
          </a:p>
        </p:txBody>
      </p:sp>
    </p:spTree>
    <p:extLst>
      <p:ext uri="{BB962C8B-B14F-4D97-AF65-F5344CB8AC3E}">
        <p14:creationId xmlns="" xmlns:p14="http://schemas.microsoft.com/office/powerpoint/2010/main" val="282687818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12" y="307877"/>
            <a:ext cx="9601200" cy="1262160"/>
          </a:xfrm>
        </p:spPr>
        <p:txBody>
          <a:bodyPr/>
          <a:lstStyle/>
          <a:p>
            <a:r>
              <a:rPr sz="3200" b="1" dirty="0" smtClean="0">
                <a:solidFill>
                  <a:srgbClr val="00B0F0"/>
                </a:solidFill>
                <a:latin typeface="+mn-lt"/>
              </a:rPr>
              <a:t>CÁC ĐIỂM THAY ĐỔI TRONG HỆ THỐNG CHỨNG TỪ</a:t>
            </a:r>
            <a:endParaRPr sz="3200" b="1" dirty="0">
              <a:solidFill>
                <a:srgbClr val="00B0F0"/>
              </a:solidFill>
              <a:latin typeface="+mn-lt"/>
            </a:endParaRPr>
          </a:p>
        </p:txBody>
      </p:sp>
      <p:pic>
        <p:nvPicPr>
          <p:cNvPr id="307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0712" y="1874837"/>
            <a:ext cx="4026897" cy="4948238"/>
          </a:xfrm>
          <a:prstGeom prst="rect">
            <a:avLst/>
          </a:prstGeom>
          <a:noFill/>
          <a:ln>
            <a:solidFill>
              <a:schemeClr val="accent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4" name="Picture 2"/>
          <p:cNvPicPr>
            <a:picLocks noGrp="1" noChangeAspect="1" noChangeArrowheads="1"/>
          </p:cNvPicPr>
          <p:nvPr>
            <p:ph idx="1"/>
          </p:nvPr>
        </p:nvPicPr>
        <p:blipFill>
          <a:blip r:embed="rId3" cstate="print"/>
          <a:srcRect/>
          <a:stretch>
            <a:fillRect/>
          </a:stretch>
        </p:blipFill>
        <p:spPr bwMode="auto">
          <a:xfrm>
            <a:off x="5192712" y="1874837"/>
            <a:ext cx="3810000" cy="4783927"/>
          </a:xfrm>
          <a:prstGeom prst="rect">
            <a:avLst/>
          </a:prstGeom>
          <a:noFill/>
          <a:ln w="9525">
            <a:solidFill>
              <a:schemeClr val="accent1"/>
            </a:solidFill>
            <a:miter lim="800000"/>
            <a:headEnd/>
            <a:tailEnd/>
          </a:ln>
          <a:effectLst/>
        </p:spPr>
      </p:pic>
      <p:sp>
        <p:nvSpPr>
          <p:cNvPr id="6" name="Rectangle 5"/>
          <p:cNvSpPr/>
          <p:nvPr/>
        </p:nvSpPr>
        <p:spPr>
          <a:xfrm>
            <a:off x="392112" y="1417637"/>
            <a:ext cx="9144000" cy="349968"/>
          </a:xfrm>
          <a:prstGeom prst="rect">
            <a:avLst/>
          </a:prstGeom>
        </p:spPr>
        <p:txBody>
          <a:bodyPr wrap="square">
            <a:spAutoFit/>
          </a:bodyPr>
          <a:lstStyle/>
          <a:p>
            <a:pPr algn="just">
              <a:buFont typeface="Wingdings" pitchFamily="2" charset="2"/>
              <a:buChar char="q"/>
            </a:pPr>
            <a:r>
              <a:rPr lang="en-US" b="1" smtClean="0">
                <a:latin typeface="+mn-lt"/>
              </a:rPr>
              <a:t> Mẫu giấy đề nghị thanh toán tạm ứng</a:t>
            </a:r>
            <a:r>
              <a:rPr lang="vi-VN" b="1" smtClean="0">
                <a:latin typeface="+mn-lt"/>
              </a:rPr>
              <a:t>:</a:t>
            </a:r>
            <a:r>
              <a:rPr lang="en-US" b="1" smtClean="0">
                <a:latin typeface="+mn-lt"/>
              </a:rPr>
              <a:t> </a:t>
            </a:r>
            <a:r>
              <a:rPr lang="en-US" i="1" smtClean="0">
                <a:latin typeface="+mn-lt"/>
              </a:rPr>
              <a:t>(điểm khoanh tròn là điểm thay đổi so với mẫu cũ)</a:t>
            </a:r>
            <a:endParaRPr lang="vi-VN" i="1" dirty="0">
              <a:latin typeface="+mn-lt"/>
            </a:endParaRPr>
          </a:p>
        </p:txBody>
      </p:sp>
      <p:sp>
        <p:nvSpPr>
          <p:cNvPr id="7" name="TextBox 6"/>
          <p:cNvSpPr txBox="1"/>
          <p:nvPr/>
        </p:nvSpPr>
        <p:spPr>
          <a:xfrm>
            <a:off x="925512" y="6904037"/>
            <a:ext cx="3581400" cy="349968"/>
          </a:xfrm>
          <a:prstGeom prst="rect">
            <a:avLst/>
          </a:prstGeom>
          <a:noFill/>
        </p:spPr>
        <p:txBody>
          <a:bodyPr wrap="square" rtlCol="0">
            <a:spAutoFit/>
          </a:bodyPr>
          <a:lstStyle/>
          <a:p>
            <a:pPr algn="ctr"/>
            <a:r>
              <a:rPr lang="en-US" b="1" smtClean="0">
                <a:latin typeface="+mn-lt"/>
              </a:rPr>
              <a:t>Mẫu theo Thông tư 107/2017</a:t>
            </a:r>
            <a:endParaRPr lang="en-US" b="1">
              <a:latin typeface="+mn-lt"/>
            </a:endParaRPr>
          </a:p>
        </p:txBody>
      </p:sp>
      <p:sp>
        <p:nvSpPr>
          <p:cNvPr id="8" name="TextBox 7"/>
          <p:cNvSpPr txBox="1"/>
          <p:nvPr/>
        </p:nvSpPr>
        <p:spPr>
          <a:xfrm>
            <a:off x="5421312" y="6904037"/>
            <a:ext cx="3581400" cy="349968"/>
          </a:xfrm>
          <a:prstGeom prst="rect">
            <a:avLst/>
          </a:prstGeom>
          <a:noFill/>
        </p:spPr>
        <p:txBody>
          <a:bodyPr wrap="square" rtlCol="0">
            <a:spAutoFit/>
          </a:bodyPr>
          <a:lstStyle/>
          <a:p>
            <a:pPr algn="ctr"/>
            <a:r>
              <a:rPr lang="en-US" b="1" smtClean="0">
                <a:latin typeface="+mn-lt"/>
              </a:rPr>
              <a:t>Mẫu Quyết định 19/2006</a:t>
            </a:r>
            <a:endParaRPr lang="en-US" b="1">
              <a:latin typeface="+mn-lt"/>
            </a:endParaRPr>
          </a:p>
        </p:txBody>
      </p:sp>
    </p:spTree>
    <p:extLst>
      <p:ext uri="{BB962C8B-B14F-4D97-AF65-F5344CB8AC3E}">
        <p14:creationId xmlns="" xmlns:p14="http://schemas.microsoft.com/office/powerpoint/2010/main" val="217045348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3200" b="1" dirty="0" smtClean="0">
                <a:solidFill>
                  <a:srgbClr val="00B0F0"/>
                </a:solidFill>
                <a:latin typeface="+mn-lt"/>
              </a:rPr>
              <a:t>CHẾ ĐỘ KẾ </a:t>
            </a:r>
            <a:r>
              <a:rPr lang="en-US" sz="3200" b="1" smtClean="0">
                <a:solidFill>
                  <a:srgbClr val="00B0F0"/>
                </a:solidFill>
                <a:latin typeface="+mn-lt"/>
              </a:rPr>
              <a:t>TOÁN HIỆN HÀNH</a:t>
            </a:r>
            <a:endParaRPr lang="en-US" sz="3200" b="1" dirty="0" smtClean="0">
              <a:solidFill>
                <a:srgbClr val="00B0F0"/>
              </a:solidFill>
              <a:latin typeface="+mn-lt"/>
            </a:endParaRPr>
          </a:p>
        </p:txBody>
      </p:sp>
      <p:sp>
        <p:nvSpPr>
          <p:cNvPr id="4" name="Text Box 1"/>
          <p:cNvSpPr txBox="1">
            <a:spLocks noChangeArrowheads="1"/>
          </p:cNvSpPr>
          <p:nvPr/>
        </p:nvSpPr>
        <p:spPr bwMode="auto">
          <a:xfrm>
            <a:off x="849312" y="1265237"/>
            <a:ext cx="8763000" cy="6019800"/>
          </a:xfrm>
          <a:prstGeom prst="rect">
            <a:avLst/>
          </a:prstGeom>
          <a:noFill/>
          <a:ln w="9525">
            <a:noFill/>
            <a:round/>
            <a:headEnd/>
            <a:tailEnd/>
          </a:ln>
        </p:spPr>
        <p:txBody>
          <a:bodyPr lIns="93600" tIns="46080" rIns="93600" bIns="46080"/>
          <a:lstStyle/>
          <a:p>
            <a:pPr marL="338138" indent="-338138" algn="just">
              <a:spcBef>
                <a:spcPts val="800"/>
              </a:spcBef>
              <a:buClrTx/>
              <a:buFont typeface="Wingdings"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b="1" dirty="0" err="1" smtClean="0">
                <a:solidFill>
                  <a:srgbClr val="000000"/>
                </a:solidFill>
                <a:latin typeface="+mn-lt"/>
              </a:rPr>
              <a:t>Chế</a:t>
            </a:r>
            <a:r>
              <a:rPr lang="en-US" sz="2400" b="1" dirty="0" smtClean="0">
                <a:solidFill>
                  <a:srgbClr val="000000"/>
                </a:solidFill>
                <a:latin typeface="+mn-lt"/>
              </a:rPr>
              <a:t> </a:t>
            </a:r>
            <a:r>
              <a:rPr lang="en-US" sz="2400" b="1" dirty="0" err="1" smtClean="0">
                <a:solidFill>
                  <a:srgbClr val="000000"/>
                </a:solidFill>
                <a:latin typeface="+mn-lt"/>
              </a:rPr>
              <a:t>độ</a:t>
            </a:r>
            <a:r>
              <a:rPr lang="en-US" sz="2400" b="1" dirty="0" smtClean="0">
                <a:solidFill>
                  <a:srgbClr val="000000"/>
                </a:solidFill>
                <a:latin typeface="+mn-lt"/>
              </a:rPr>
              <a:t> </a:t>
            </a:r>
            <a:r>
              <a:rPr lang="en-US" sz="2400" b="1" dirty="0" err="1" smtClean="0">
                <a:solidFill>
                  <a:srgbClr val="000000"/>
                </a:solidFill>
                <a:latin typeface="+mn-lt"/>
              </a:rPr>
              <a:t>kế</a:t>
            </a:r>
            <a:r>
              <a:rPr lang="en-US" sz="2400" b="1" dirty="0" smtClean="0">
                <a:solidFill>
                  <a:srgbClr val="000000"/>
                </a:solidFill>
                <a:latin typeface="+mn-lt"/>
              </a:rPr>
              <a:t> </a:t>
            </a:r>
            <a:r>
              <a:rPr lang="en-US" sz="2400" b="1" dirty="0" err="1" smtClean="0">
                <a:solidFill>
                  <a:srgbClr val="000000"/>
                </a:solidFill>
                <a:latin typeface="+mn-lt"/>
              </a:rPr>
              <a:t>toán</a:t>
            </a:r>
            <a:r>
              <a:rPr lang="en-US" sz="2400" b="1" dirty="0" smtClean="0">
                <a:solidFill>
                  <a:srgbClr val="000000"/>
                </a:solidFill>
                <a:latin typeface="+mn-lt"/>
              </a:rPr>
              <a:t> </a:t>
            </a:r>
            <a:r>
              <a:rPr lang="en-US" sz="2400" b="1" dirty="0" err="1" smtClean="0">
                <a:solidFill>
                  <a:srgbClr val="000000"/>
                </a:solidFill>
                <a:latin typeface="+mn-lt"/>
              </a:rPr>
              <a:t>áp</a:t>
            </a:r>
            <a:r>
              <a:rPr lang="en-US" sz="2400" b="1" dirty="0" smtClean="0">
                <a:solidFill>
                  <a:srgbClr val="000000"/>
                </a:solidFill>
                <a:latin typeface="+mn-lt"/>
              </a:rPr>
              <a:t> </a:t>
            </a:r>
            <a:r>
              <a:rPr lang="en-US" sz="2400" b="1" dirty="0" err="1" smtClean="0">
                <a:solidFill>
                  <a:srgbClr val="000000"/>
                </a:solidFill>
                <a:latin typeface="+mn-lt"/>
              </a:rPr>
              <a:t>dụng</a:t>
            </a:r>
            <a:endParaRPr lang="en-US" sz="2400" b="1" dirty="0">
              <a:solidFill>
                <a:srgbClr val="000000"/>
              </a:solidFill>
              <a:latin typeface="+mn-lt"/>
            </a:endParaRPr>
          </a:p>
          <a:p>
            <a:pPr marL="1081088" lvl="1" indent="-338138" algn="just">
              <a:spcBef>
                <a:spcPts val="800"/>
              </a:spcBef>
              <a:buClrTx/>
              <a:buFont typeface="Wingdings" pitchFamily="2"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dirty="0" err="1" smtClean="0">
                <a:solidFill>
                  <a:srgbClr val="000000"/>
                </a:solidFill>
                <a:latin typeface="+mn-lt"/>
              </a:rPr>
              <a:t>Thông</a:t>
            </a:r>
            <a:r>
              <a:rPr lang="en-US" sz="2400" dirty="0" smtClean="0">
                <a:solidFill>
                  <a:srgbClr val="000000"/>
                </a:solidFill>
                <a:latin typeface="+mn-lt"/>
              </a:rPr>
              <a:t> </a:t>
            </a:r>
            <a:r>
              <a:rPr lang="en-US" sz="2400" dirty="0" err="1" smtClean="0">
                <a:solidFill>
                  <a:srgbClr val="000000"/>
                </a:solidFill>
                <a:latin typeface="+mn-lt"/>
              </a:rPr>
              <a:t>tư</a:t>
            </a:r>
            <a:r>
              <a:rPr lang="en-US" sz="2400" dirty="0" smtClean="0">
                <a:solidFill>
                  <a:srgbClr val="000000"/>
                </a:solidFill>
                <a:latin typeface="+mn-lt"/>
              </a:rPr>
              <a:t> 107/2017/TT-BTC </a:t>
            </a:r>
            <a:r>
              <a:rPr lang="en-US" sz="2400" dirty="0" err="1" smtClean="0">
                <a:solidFill>
                  <a:srgbClr val="000000"/>
                </a:solidFill>
                <a:latin typeface="+mn-lt"/>
              </a:rPr>
              <a:t>của</a:t>
            </a:r>
            <a:r>
              <a:rPr lang="en-US" sz="2400" dirty="0" smtClean="0">
                <a:solidFill>
                  <a:srgbClr val="000000"/>
                </a:solidFill>
                <a:latin typeface="+mn-lt"/>
              </a:rPr>
              <a:t> </a:t>
            </a:r>
            <a:r>
              <a:rPr lang="en-US" sz="2400" dirty="0" err="1" smtClean="0">
                <a:solidFill>
                  <a:srgbClr val="000000"/>
                </a:solidFill>
                <a:latin typeface="+mn-lt"/>
              </a:rPr>
              <a:t>Bộ</a:t>
            </a:r>
            <a:r>
              <a:rPr lang="en-US" sz="2400" dirty="0" smtClean="0">
                <a:solidFill>
                  <a:srgbClr val="000000"/>
                </a:solidFill>
                <a:latin typeface="+mn-lt"/>
              </a:rPr>
              <a:t> </a:t>
            </a:r>
            <a:r>
              <a:rPr lang="en-US" sz="2400" dirty="0" err="1" smtClean="0">
                <a:solidFill>
                  <a:srgbClr val="000000"/>
                </a:solidFill>
                <a:latin typeface="+mn-lt"/>
              </a:rPr>
              <a:t>Tài</a:t>
            </a:r>
            <a:r>
              <a:rPr lang="en-US" sz="2400" dirty="0" smtClean="0">
                <a:solidFill>
                  <a:srgbClr val="000000"/>
                </a:solidFill>
                <a:latin typeface="+mn-lt"/>
              </a:rPr>
              <a:t> </a:t>
            </a:r>
            <a:r>
              <a:rPr lang="en-US" sz="2400" dirty="0" err="1" smtClean="0">
                <a:solidFill>
                  <a:srgbClr val="000000"/>
                </a:solidFill>
                <a:latin typeface="+mn-lt"/>
              </a:rPr>
              <a:t>chính</a:t>
            </a:r>
            <a:r>
              <a:rPr lang="en-US" sz="2400" dirty="0" smtClean="0">
                <a:solidFill>
                  <a:srgbClr val="000000"/>
                </a:solidFill>
                <a:latin typeface="+mn-lt"/>
              </a:rPr>
              <a:t> </a:t>
            </a:r>
            <a:r>
              <a:rPr lang="en-US" sz="2400" dirty="0" err="1" smtClean="0">
                <a:solidFill>
                  <a:srgbClr val="000000"/>
                </a:solidFill>
                <a:latin typeface="+mn-lt"/>
              </a:rPr>
              <a:t>ngày</a:t>
            </a:r>
            <a:r>
              <a:rPr lang="en-US" sz="2400" dirty="0" smtClean="0">
                <a:solidFill>
                  <a:srgbClr val="000000"/>
                </a:solidFill>
                <a:latin typeface="+mn-lt"/>
              </a:rPr>
              <a:t> 10/10/2017; </a:t>
            </a:r>
            <a:r>
              <a:rPr lang="en-US" sz="2400" dirty="0" err="1" smtClean="0">
                <a:solidFill>
                  <a:srgbClr val="000000"/>
                </a:solidFill>
                <a:latin typeface="+mn-lt"/>
              </a:rPr>
              <a:t>có</a:t>
            </a:r>
            <a:r>
              <a:rPr lang="en-US" sz="2400" dirty="0" smtClean="0">
                <a:solidFill>
                  <a:srgbClr val="000000"/>
                </a:solidFill>
                <a:latin typeface="+mn-lt"/>
              </a:rPr>
              <a:t> </a:t>
            </a:r>
            <a:r>
              <a:rPr lang="en-US" sz="2400" dirty="0" err="1" smtClean="0">
                <a:solidFill>
                  <a:srgbClr val="000000"/>
                </a:solidFill>
                <a:latin typeface="+mn-lt"/>
              </a:rPr>
              <a:t>hiệu</a:t>
            </a:r>
            <a:r>
              <a:rPr lang="en-US" sz="2400" dirty="0" smtClean="0">
                <a:solidFill>
                  <a:srgbClr val="000000"/>
                </a:solidFill>
                <a:latin typeface="+mn-lt"/>
              </a:rPr>
              <a:t> </a:t>
            </a:r>
            <a:r>
              <a:rPr lang="en-US" sz="2400" dirty="0" err="1" smtClean="0">
                <a:solidFill>
                  <a:srgbClr val="000000"/>
                </a:solidFill>
                <a:latin typeface="+mn-lt"/>
              </a:rPr>
              <a:t>lực</a:t>
            </a:r>
            <a:r>
              <a:rPr lang="en-US" sz="2400" dirty="0" smtClean="0">
                <a:solidFill>
                  <a:srgbClr val="000000"/>
                </a:solidFill>
                <a:latin typeface="+mn-lt"/>
              </a:rPr>
              <a:t> </a:t>
            </a:r>
            <a:r>
              <a:rPr lang="en-US" sz="2400" dirty="0" err="1" smtClean="0">
                <a:solidFill>
                  <a:srgbClr val="000000"/>
                </a:solidFill>
                <a:latin typeface="+mn-lt"/>
              </a:rPr>
              <a:t>thi</a:t>
            </a:r>
            <a:r>
              <a:rPr lang="en-US" sz="2400" dirty="0" smtClean="0">
                <a:solidFill>
                  <a:srgbClr val="000000"/>
                </a:solidFill>
                <a:latin typeface="+mn-lt"/>
              </a:rPr>
              <a:t> </a:t>
            </a:r>
            <a:r>
              <a:rPr lang="en-US" sz="2400" dirty="0" err="1" smtClean="0">
                <a:solidFill>
                  <a:srgbClr val="000000"/>
                </a:solidFill>
                <a:latin typeface="+mn-lt"/>
              </a:rPr>
              <a:t>hành</a:t>
            </a:r>
            <a:r>
              <a:rPr lang="en-US" sz="2400" dirty="0" smtClean="0">
                <a:solidFill>
                  <a:srgbClr val="000000"/>
                </a:solidFill>
                <a:latin typeface="+mn-lt"/>
              </a:rPr>
              <a:t> </a:t>
            </a:r>
            <a:r>
              <a:rPr lang="en-US" sz="2400" dirty="0" err="1" smtClean="0">
                <a:solidFill>
                  <a:srgbClr val="000000"/>
                </a:solidFill>
                <a:latin typeface="+mn-lt"/>
              </a:rPr>
              <a:t>từ</a:t>
            </a:r>
            <a:r>
              <a:rPr lang="en-US" sz="2400" dirty="0" smtClean="0">
                <a:solidFill>
                  <a:srgbClr val="000000"/>
                </a:solidFill>
                <a:latin typeface="+mn-lt"/>
              </a:rPr>
              <a:t> </a:t>
            </a:r>
            <a:r>
              <a:rPr lang="en-US" sz="2400" err="1" smtClean="0">
                <a:solidFill>
                  <a:srgbClr val="000000"/>
                </a:solidFill>
                <a:latin typeface="+mn-lt"/>
              </a:rPr>
              <a:t>ngày</a:t>
            </a:r>
            <a:r>
              <a:rPr lang="en-US" sz="2400" smtClean="0">
                <a:solidFill>
                  <a:srgbClr val="000000"/>
                </a:solidFill>
                <a:latin typeface="+mn-lt"/>
              </a:rPr>
              <a:t> 01/01/2018;</a:t>
            </a:r>
          </a:p>
          <a:p>
            <a:pPr marL="1081088" lvl="1" indent="-338138" algn="just">
              <a:spcBef>
                <a:spcPts val="800"/>
              </a:spcBef>
              <a:buClrTx/>
              <a:buFont typeface="Wingdings" pitchFamily="2"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dirty="0" smtClean="0">
                <a:solidFill>
                  <a:srgbClr val="000000"/>
                </a:solidFill>
                <a:latin typeface="+mn-lt"/>
              </a:rPr>
              <a:t>T</a:t>
            </a:r>
            <a:r>
              <a:rPr lang="en-US" sz="2400" smtClean="0">
                <a:solidFill>
                  <a:srgbClr val="000000"/>
                </a:solidFill>
                <a:latin typeface="+mn-lt"/>
              </a:rPr>
              <a:t>hay </a:t>
            </a:r>
            <a:r>
              <a:rPr lang="en-US" sz="2400" dirty="0" smtClean="0">
                <a:solidFill>
                  <a:srgbClr val="000000"/>
                </a:solidFill>
                <a:latin typeface="+mn-lt"/>
              </a:rPr>
              <a:t>thế Quyết định số 19/2006/QĐ-BTC và Thông tư số</a:t>
            </a:r>
            <a:r>
              <a:rPr lang="en-US" sz="2400" smtClean="0">
                <a:solidFill>
                  <a:srgbClr val="000000"/>
                </a:solidFill>
                <a:latin typeface="+mn-lt"/>
              </a:rPr>
              <a:t> 185/2010/TT-BTC.</a:t>
            </a:r>
            <a:endParaRPr lang="en-US" sz="2400" dirty="0" smtClean="0">
              <a:solidFill>
                <a:srgbClr val="000000"/>
              </a:solidFill>
              <a:latin typeface="+mn-lt"/>
            </a:endParaRPr>
          </a:p>
          <a:p>
            <a:pPr marL="338138" indent="-338138" algn="just">
              <a:spcBef>
                <a:spcPts val="800"/>
              </a:spcBef>
              <a:buClrTx/>
              <a:buFont typeface="Wingdings"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b="1" dirty="0" err="1" smtClean="0">
                <a:solidFill>
                  <a:srgbClr val="000000"/>
                </a:solidFill>
                <a:latin typeface="+mn-lt"/>
                <a:sym typeface="Wingdings" charset="2"/>
              </a:rPr>
              <a:t>Đối</a:t>
            </a:r>
            <a:r>
              <a:rPr lang="en-US" sz="2400" b="1" dirty="0" smtClean="0">
                <a:solidFill>
                  <a:srgbClr val="000000"/>
                </a:solidFill>
                <a:latin typeface="+mn-lt"/>
                <a:sym typeface="Wingdings" charset="2"/>
              </a:rPr>
              <a:t> </a:t>
            </a:r>
            <a:r>
              <a:rPr lang="en-US" sz="2400" b="1" dirty="0" err="1" smtClean="0">
                <a:solidFill>
                  <a:srgbClr val="000000"/>
                </a:solidFill>
                <a:latin typeface="+mn-lt"/>
                <a:sym typeface="Wingdings" charset="2"/>
              </a:rPr>
              <a:t>tượng</a:t>
            </a:r>
            <a:r>
              <a:rPr lang="en-US" sz="2400" b="1" dirty="0" smtClean="0">
                <a:solidFill>
                  <a:srgbClr val="000000"/>
                </a:solidFill>
                <a:latin typeface="+mn-lt"/>
                <a:sym typeface="Wingdings" charset="2"/>
              </a:rPr>
              <a:t> </a:t>
            </a:r>
            <a:r>
              <a:rPr lang="en-US" sz="2400" b="1" dirty="0" err="1" smtClean="0">
                <a:solidFill>
                  <a:srgbClr val="000000"/>
                </a:solidFill>
                <a:latin typeface="+mn-lt"/>
                <a:sym typeface="Wingdings" charset="2"/>
              </a:rPr>
              <a:t>áp</a:t>
            </a:r>
            <a:r>
              <a:rPr lang="en-US" sz="2400" b="1" dirty="0" smtClean="0">
                <a:solidFill>
                  <a:srgbClr val="000000"/>
                </a:solidFill>
                <a:latin typeface="+mn-lt"/>
                <a:sym typeface="Wingdings" charset="2"/>
              </a:rPr>
              <a:t> </a:t>
            </a:r>
            <a:r>
              <a:rPr lang="en-US" sz="2400" b="1" dirty="0" err="1" smtClean="0">
                <a:solidFill>
                  <a:srgbClr val="000000"/>
                </a:solidFill>
                <a:latin typeface="+mn-lt"/>
                <a:sym typeface="Wingdings" charset="2"/>
              </a:rPr>
              <a:t>dụng</a:t>
            </a:r>
            <a:endParaRPr lang="en-US" sz="2400" b="1" dirty="0">
              <a:solidFill>
                <a:srgbClr val="000000"/>
              </a:solidFill>
              <a:latin typeface="+mn-lt"/>
            </a:endParaRPr>
          </a:p>
          <a:p>
            <a:pPr marL="1081088" lvl="1" indent="-338138" algn="just">
              <a:spcBef>
                <a:spcPts val="800"/>
              </a:spcBef>
              <a:buClrTx/>
              <a:buFont typeface="Wingdings" pitchFamily="2"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dirty="0" err="1" smtClean="0">
                <a:solidFill>
                  <a:srgbClr val="000000"/>
                </a:solidFill>
                <a:latin typeface="+mn-lt"/>
              </a:rPr>
              <a:t>Cơ</a:t>
            </a:r>
            <a:r>
              <a:rPr lang="en-US" sz="2400" dirty="0" smtClean="0">
                <a:solidFill>
                  <a:srgbClr val="000000"/>
                </a:solidFill>
                <a:latin typeface="+mn-lt"/>
              </a:rPr>
              <a:t> </a:t>
            </a:r>
            <a:r>
              <a:rPr lang="en-US" sz="2400" dirty="0" err="1" smtClean="0">
                <a:solidFill>
                  <a:srgbClr val="000000"/>
                </a:solidFill>
                <a:latin typeface="+mn-lt"/>
              </a:rPr>
              <a:t>quan</a:t>
            </a:r>
            <a:r>
              <a:rPr lang="en-US" sz="2400" dirty="0" smtClean="0">
                <a:solidFill>
                  <a:srgbClr val="000000"/>
                </a:solidFill>
                <a:latin typeface="+mn-lt"/>
              </a:rPr>
              <a:t> </a:t>
            </a:r>
            <a:r>
              <a:rPr lang="en-US" sz="2400" dirty="0" err="1" smtClean="0">
                <a:solidFill>
                  <a:srgbClr val="000000"/>
                </a:solidFill>
                <a:latin typeface="+mn-lt"/>
              </a:rPr>
              <a:t>nhà</a:t>
            </a:r>
            <a:r>
              <a:rPr lang="en-US" sz="2400" dirty="0" smtClean="0">
                <a:solidFill>
                  <a:srgbClr val="000000"/>
                </a:solidFill>
                <a:latin typeface="+mn-lt"/>
              </a:rPr>
              <a:t> </a:t>
            </a:r>
            <a:r>
              <a:rPr lang="en-US" sz="2400" dirty="0" err="1" smtClean="0">
                <a:solidFill>
                  <a:srgbClr val="000000"/>
                </a:solidFill>
                <a:latin typeface="+mn-lt"/>
              </a:rPr>
              <a:t>nước</a:t>
            </a:r>
            <a:r>
              <a:rPr lang="en-US" sz="2400" dirty="0" smtClean="0">
                <a:solidFill>
                  <a:srgbClr val="000000"/>
                </a:solidFill>
                <a:latin typeface="+mn-lt"/>
              </a:rPr>
              <a:t>, </a:t>
            </a:r>
            <a:r>
              <a:rPr lang="en-US" sz="2400" dirty="0" err="1" smtClean="0">
                <a:solidFill>
                  <a:srgbClr val="000000"/>
                </a:solidFill>
                <a:latin typeface="+mn-lt"/>
              </a:rPr>
              <a:t>đơn</a:t>
            </a:r>
            <a:r>
              <a:rPr lang="en-US" sz="2400" dirty="0" smtClean="0">
                <a:solidFill>
                  <a:srgbClr val="000000"/>
                </a:solidFill>
                <a:latin typeface="+mn-lt"/>
              </a:rPr>
              <a:t> </a:t>
            </a:r>
            <a:r>
              <a:rPr lang="en-US" sz="2400" dirty="0" err="1" smtClean="0">
                <a:solidFill>
                  <a:srgbClr val="000000"/>
                </a:solidFill>
                <a:latin typeface="+mn-lt"/>
              </a:rPr>
              <a:t>vị</a:t>
            </a:r>
            <a:r>
              <a:rPr lang="en-US" sz="2400" dirty="0" smtClean="0">
                <a:solidFill>
                  <a:srgbClr val="000000"/>
                </a:solidFill>
                <a:latin typeface="+mn-lt"/>
              </a:rPr>
              <a:t> </a:t>
            </a:r>
            <a:r>
              <a:rPr lang="en-US" sz="2400" dirty="0" err="1" smtClean="0">
                <a:solidFill>
                  <a:srgbClr val="000000"/>
                </a:solidFill>
                <a:latin typeface="+mn-lt"/>
              </a:rPr>
              <a:t>sự</a:t>
            </a:r>
            <a:r>
              <a:rPr lang="en-US" sz="2400" dirty="0" smtClean="0">
                <a:solidFill>
                  <a:srgbClr val="000000"/>
                </a:solidFill>
                <a:latin typeface="+mn-lt"/>
              </a:rPr>
              <a:t> </a:t>
            </a:r>
            <a:r>
              <a:rPr lang="en-US" sz="2400" dirty="0" err="1" smtClean="0">
                <a:solidFill>
                  <a:srgbClr val="000000"/>
                </a:solidFill>
                <a:latin typeface="+mn-lt"/>
              </a:rPr>
              <a:t>nghiệp</a:t>
            </a:r>
            <a:r>
              <a:rPr lang="en-US" sz="2400" dirty="0" smtClean="0">
                <a:solidFill>
                  <a:srgbClr val="000000"/>
                </a:solidFill>
                <a:latin typeface="+mn-lt"/>
              </a:rPr>
              <a:t> </a:t>
            </a:r>
            <a:r>
              <a:rPr lang="en-US" sz="2400" dirty="0" err="1" smtClean="0">
                <a:solidFill>
                  <a:srgbClr val="000000"/>
                </a:solidFill>
                <a:latin typeface="+mn-lt"/>
              </a:rPr>
              <a:t>công</a:t>
            </a:r>
            <a:r>
              <a:rPr lang="en-US" sz="2400" dirty="0" smtClean="0">
                <a:solidFill>
                  <a:srgbClr val="000000"/>
                </a:solidFill>
                <a:latin typeface="+mn-lt"/>
              </a:rPr>
              <a:t> </a:t>
            </a:r>
            <a:r>
              <a:rPr lang="en-US" sz="2400" dirty="0" err="1" smtClean="0">
                <a:solidFill>
                  <a:srgbClr val="000000"/>
                </a:solidFill>
                <a:latin typeface="+mn-lt"/>
              </a:rPr>
              <a:t>lập</a:t>
            </a:r>
            <a:r>
              <a:rPr lang="en-US" sz="2400" dirty="0" smtClean="0">
                <a:solidFill>
                  <a:srgbClr val="000000"/>
                </a:solidFill>
                <a:latin typeface="+mn-lt"/>
              </a:rPr>
              <a:t> </a:t>
            </a:r>
            <a:r>
              <a:rPr lang="en-US" sz="2400" dirty="0" err="1" smtClean="0">
                <a:solidFill>
                  <a:srgbClr val="000000"/>
                </a:solidFill>
                <a:latin typeface="+mn-lt"/>
              </a:rPr>
              <a:t>trừ</a:t>
            </a:r>
            <a:r>
              <a:rPr lang="en-US" sz="2400" dirty="0" smtClean="0">
                <a:solidFill>
                  <a:srgbClr val="000000"/>
                </a:solidFill>
                <a:latin typeface="+mn-lt"/>
              </a:rPr>
              <a:t> </a:t>
            </a:r>
            <a:r>
              <a:rPr lang="en-US" sz="2400" dirty="0" err="1" smtClean="0">
                <a:solidFill>
                  <a:srgbClr val="000000"/>
                </a:solidFill>
                <a:latin typeface="+mn-lt"/>
              </a:rPr>
              <a:t>các</a:t>
            </a:r>
            <a:r>
              <a:rPr lang="en-US" sz="2400" dirty="0" smtClean="0">
                <a:solidFill>
                  <a:srgbClr val="000000"/>
                </a:solidFill>
                <a:latin typeface="+mn-lt"/>
              </a:rPr>
              <a:t> </a:t>
            </a:r>
            <a:r>
              <a:rPr lang="en-US" sz="2400" dirty="0" err="1" smtClean="0">
                <a:solidFill>
                  <a:srgbClr val="000000"/>
                </a:solidFill>
                <a:latin typeface="+mn-lt"/>
              </a:rPr>
              <a:t>đơn</a:t>
            </a:r>
            <a:r>
              <a:rPr lang="en-US" sz="2400" dirty="0" smtClean="0">
                <a:solidFill>
                  <a:srgbClr val="000000"/>
                </a:solidFill>
                <a:latin typeface="+mn-lt"/>
              </a:rPr>
              <a:t> </a:t>
            </a:r>
            <a:r>
              <a:rPr lang="en-US" sz="2400" dirty="0" err="1" smtClean="0">
                <a:solidFill>
                  <a:srgbClr val="000000"/>
                </a:solidFill>
                <a:latin typeface="+mn-lt"/>
              </a:rPr>
              <a:t>vị</a:t>
            </a:r>
            <a:r>
              <a:rPr lang="en-US" sz="2400" dirty="0" smtClean="0">
                <a:solidFill>
                  <a:srgbClr val="000000"/>
                </a:solidFill>
                <a:latin typeface="+mn-lt"/>
              </a:rPr>
              <a:t> </a:t>
            </a:r>
            <a:r>
              <a:rPr lang="en-US" sz="2400" dirty="0" err="1" smtClean="0">
                <a:solidFill>
                  <a:srgbClr val="000000"/>
                </a:solidFill>
                <a:latin typeface="+mn-lt"/>
              </a:rPr>
              <a:t>sự</a:t>
            </a:r>
            <a:r>
              <a:rPr lang="en-US" sz="2400" dirty="0" smtClean="0">
                <a:solidFill>
                  <a:srgbClr val="000000"/>
                </a:solidFill>
                <a:latin typeface="+mn-lt"/>
              </a:rPr>
              <a:t> </a:t>
            </a:r>
            <a:r>
              <a:rPr lang="en-US" sz="2400" dirty="0" err="1" smtClean="0">
                <a:solidFill>
                  <a:srgbClr val="000000"/>
                </a:solidFill>
                <a:latin typeface="+mn-lt"/>
              </a:rPr>
              <a:t>nghiệp</a:t>
            </a:r>
            <a:r>
              <a:rPr lang="en-US" sz="2400" dirty="0" smtClean="0">
                <a:solidFill>
                  <a:srgbClr val="000000"/>
                </a:solidFill>
                <a:latin typeface="+mn-lt"/>
              </a:rPr>
              <a:t> </a:t>
            </a:r>
            <a:r>
              <a:rPr lang="en-US" sz="2400" dirty="0" err="1" smtClean="0">
                <a:solidFill>
                  <a:srgbClr val="000000"/>
                </a:solidFill>
                <a:latin typeface="+mn-lt"/>
              </a:rPr>
              <a:t>công</a:t>
            </a:r>
            <a:r>
              <a:rPr lang="en-US" sz="2400" dirty="0" smtClean="0">
                <a:solidFill>
                  <a:srgbClr val="000000"/>
                </a:solidFill>
                <a:latin typeface="+mn-lt"/>
              </a:rPr>
              <a:t> </a:t>
            </a:r>
            <a:r>
              <a:rPr lang="en-US" sz="2400" dirty="0" err="1" smtClean="0">
                <a:solidFill>
                  <a:srgbClr val="000000"/>
                </a:solidFill>
                <a:latin typeface="+mn-lt"/>
              </a:rPr>
              <a:t>lập</a:t>
            </a:r>
            <a:r>
              <a:rPr lang="en-US" sz="2400" dirty="0" smtClean="0">
                <a:solidFill>
                  <a:srgbClr val="000000"/>
                </a:solidFill>
                <a:latin typeface="+mn-lt"/>
              </a:rPr>
              <a:t> </a:t>
            </a:r>
            <a:r>
              <a:rPr lang="en-US" sz="2400" dirty="0" err="1" smtClean="0">
                <a:solidFill>
                  <a:srgbClr val="000000"/>
                </a:solidFill>
                <a:latin typeface="+mn-lt"/>
              </a:rPr>
              <a:t>tự</a:t>
            </a:r>
            <a:r>
              <a:rPr lang="en-US" sz="2400" dirty="0" smtClean="0">
                <a:solidFill>
                  <a:srgbClr val="000000"/>
                </a:solidFill>
                <a:latin typeface="+mn-lt"/>
              </a:rPr>
              <a:t> </a:t>
            </a:r>
            <a:r>
              <a:rPr lang="en-US" sz="2400" dirty="0" err="1" smtClean="0">
                <a:solidFill>
                  <a:srgbClr val="000000"/>
                </a:solidFill>
                <a:latin typeface="+mn-lt"/>
              </a:rPr>
              <a:t>đảm</a:t>
            </a:r>
            <a:r>
              <a:rPr lang="en-US" sz="2400" dirty="0" smtClean="0">
                <a:solidFill>
                  <a:srgbClr val="000000"/>
                </a:solidFill>
                <a:latin typeface="+mn-lt"/>
              </a:rPr>
              <a:t> </a:t>
            </a:r>
            <a:r>
              <a:rPr lang="en-US" sz="2400" dirty="0" err="1" smtClean="0">
                <a:solidFill>
                  <a:srgbClr val="000000"/>
                </a:solidFill>
                <a:latin typeface="+mn-lt"/>
              </a:rPr>
              <a:t>bảo</a:t>
            </a:r>
            <a:r>
              <a:rPr lang="en-US" sz="2400" dirty="0" smtClean="0">
                <a:solidFill>
                  <a:srgbClr val="000000"/>
                </a:solidFill>
                <a:latin typeface="+mn-lt"/>
              </a:rPr>
              <a:t> chi </a:t>
            </a:r>
            <a:r>
              <a:rPr lang="en-US" sz="2400" dirty="0" err="1" smtClean="0">
                <a:solidFill>
                  <a:srgbClr val="000000"/>
                </a:solidFill>
                <a:latin typeface="+mn-lt"/>
              </a:rPr>
              <a:t>thường</a:t>
            </a:r>
            <a:r>
              <a:rPr lang="en-US" sz="2400" dirty="0" smtClean="0">
                <a:solidFill>
                  <a:srgbClr val="000000"/>
                </a:solidFill>
                <a:latin typeface="+mn-lt"/>
              </a:rPr>
              <a:t> </a:t>
            </a:r>
            <a:r>
              <a:rPr lang="en-US" sz="2400" dirty="0" err="1" smtClean="0">
                <a:solidFill>
                  <a:srgbClr val="000000"/>
                </a:solidFill>
                <a:latin typeface="+mn-lt"/>
              </a:rPr>
              <a:t>xuyên</a:t>
            </a:r>
            <a:r>
              <a:rPr lang="en-US" sz="2400" dirty="0" smtClean="0">
                <a:solidFill>
                  <a:srgbClr val="000000"/>
                </a:solidFill>
                <a:latin typeface="+mn-lt"/>
              </a:rPr>
              <a:t> </a:t>
            </a:r>
            <a:r>
              <a:rPr lang="en-US" sz="2400" dirty="0" err="1" smtClean="0">
                <a:solidFill>
                  <a:srgbClr val="000000"/>
                </a:solidFill>
                <a:latin typeface="+mn-lt"/>
              </a:rPr>
              <a:t>và</a:t>
            </a:r>
            <a:r>
              <a:rPr lang="en-US" sz="2400" dirty="0" smtClean="0">
                <a:solidFill>
                  <a:srgbClr val="000000"/>
                </a:solidFill>
                <a:latin typeface="+mn-lt"/>
              </a:rPr>
              <a:t> chi </a:t>
            </a:r>
            <a:r>
              <a:rPr lang="en-US" sz="2400" dirty="0" err="1" smtClean="0">
                <a:solidFill>
                  <a:srgbClr val="000000"/>
                </a:solidFill>
                <a:latin typeface="+mn-lt"/>
              </a:rPr>
              <a:t>đầu</a:t>
            </a:r>
            <a:r>
              <a:rPr lang="en-US" sz="2400" dirty="0" smtClean="0">
                <a:solidFill>
                  <a:srgbClr val="000000"/>
                </a:solidFill>
                <a:latin typeface="+mn-lt"/>
              </a:rPr>
              <a:t> </a:t>
            </a:r>
            <a:r>
              <a:rPr lang="en-US" sz="2400" dirty="0" err="1" smtClean="0">
                <a:solidFill>
                  <a:srgbClr val="000000"/>
                </a:solidFill>
                <a:latin typeface="+mn-lt"/>
              </a:rPr>
              <a:t>tư</a:t>
            </a:r>
            <a:r>
              <a:rPr lang="en-US" sz="2400" dirty="0" smtClean="0">
                <a:solidFill>
                  <a:srgbClr val="000000"/>
                </a:solidFill>
                <a:latin typeface="+mn-lt"/>
              </a:rPr>
              <a:t> </a:t>
            </a:r>
            <a:r>
              <a:rPr lang="en-US" sz="2400" dirty="0" err="1" smtClean="0">
                <a:solidFill>
                  <a:srgbClr val="000000"/>
                </a:solidFill>
                <a:latin typeface="+mn-lt"/>
              </a:rPr>
              <a:t>được</a:t>
            </a:r>
            <a:r>
              <a:rPr lang="en-US" sz="2400" dirty="0" smtClean="0">
                <a:solidFill>
                  <a:srgbClr val="000000"/>
                </a:solidFill>
                <a:latin typeface="+mn-lt"/>
              </a:rPr>
              <a:t> </a:t>
            </a:r>
            <a:r>
              <a:rPr lang="en-US" sz="2400" dirty="0" err="1" smtClean="0">
                <a:solidFill>
                  <a:srgbClr val="000000"/>
                </a:solidFill>
                <a:latin typeface="+mn-lt"/>
              </a:rPr>
              <a:t>vận</a:t>
            </a:r>
            <a:r>
              <a:rPr lang="en-US" sz="2400" dirty="0" smtClean="0">
                <a:solidFill>
                  <a:srgbClr val="000000"/>
                </a:solidFill>
                <a:latin typeface="+mn-lt"/>
              </a:rPr>
              <a:t> </a:t>
            </a:r>
            <a:r>
              <a:rPr lang="en-US" sz="2400" dirty="0" err="1" smtClean="0">
                <a:solidFill>
                  <a:srgbClr val="000000"/>
                </a:solidFill>
                <a:latin typeface="+mn-lt"/>
              </a:rPr>
              <a:t>dụng</a:t>
            </a:r>
            <a:r>
              <a:rPr lang="en-US" sz="2400" dirty="0" smtClean="0">
                <a:solidFill>
                  <a:srgbClr val="000000"/>
                </a:solidFill>
                <a:latin typeface="+mn-lt"/>
              </a:rPr>
              <a:t> </a:t>
            </a:r>
            <a:r>
              <a:rPr lang="en-US" sz="2400" dirty="0" err="1" smtClean="0">
                <a:solidFill>
                  <a:srgbClr val="000000"/>
                </a:solidFill>
                <a:latin typeface="+mn-lt"/>
              </a:rPr>
              <a:t>cơ</a:t>
            </a:r>
            <a:r>
              <a:rPr lang="en-US" sz="2400" dirty="0" smtClean="0">
                <a:solidFill>
                  <a:srgbClr val="000000"/>
                </a:solidFill>
                <a:latin typeface="+mn-lt"/>
              </a:rPr>
              <a:t> </a:t>
            </a:r>
            <a:r>
              <a:rPr lang="en-US" sz="2400" dirty="0" err="1" smtClean="0">
                <a:solidFill>
                  <a:srgbClr val="000000"/>
                </a:solidFill>
                <a:latin typeface="+mn-lt"/>
              </a:rPr>
              <a:t>chế</a:t>
            </a:r>
            <a:r>
              <a:rPr lang="en-US" sz="2400" dirty="0" smtClean="0">
                <a:solidFill>
                  <a:srgbClr val="000000"/>
                </a:solidFill>
                <a:latin typeface="+mn-lt"/>
              </a:rPr>
              <a:t> </a:t>
            </a:r>
            <a:r>
              <a:rPr lang="en-US" sz="2400" dirty="0" err="1" smtClean="0">
                <a:solidFill>
                  <a:srgbClr val="000000"/>
                </a:solidFill>
                <a:latin typeface="+mn-lt"/>
              </a:rPr>
              <a:t>tài</a:t>
            </a:r>
            <a:r>
              <a:rPr lang="en-US" sz="2400" dirty="0" smtClean="0">
                <a:solidFill>
                  <a:srgbClr val="000000"/>
                </a:solidFill>
                <a:latin typeface="+mn-lt"/>
              </a:rPr>
              <a:t> </a:t>
            </a:r>
            <a:r>
              <a:rPr lang="en-US" sz="2400" dirty="0" err="1" smtClean="0">
                <a:solidFill>
                  <a:srgbClr val="000000"/>
                </a:solidFill>
                <a:latin typeface="+mn-lt"/>
              </a:rPr>
              <a:t>chính</a:t>
            </a:r>
            <a:r>
              <a:rPr lang="en-US" sz="2400" dirty="0" smtClean="0">
                <a:solidFill>
                  <a:srgbClr val="000000"/>
                </a:solidFill>
                <a:latin typeface="+mn-lt"/>
              </a:rPr>
              <a:t> </a:t>
            </a:r>
            <a:r>
              <a:rPr lang="en-US" sz="2400" dirty="0" err="1" smtClean="0">
                <a:solidFill>
                  <a:srgbClr val="000000"/>
                </a:solidFill>
                <a:latin typeface="+mn-lt"/>
              </a:rPr>
              <a:t>như</a:t>
            </a:r>
            <a:r>
              <a:rPr lang="en-US" sz="2400" dirty="0" smtClean="0">
                <a:solidFill>
                  <a:srgbClr val="000000"/>
                </a:solidFill>
                <a:latin typeface="+mn-lt"/>
              </a:rPr>
              <a:t> </a:t>
            </a:r>
            <a:r>
              <a:rPr lang="en-US" sz="2400" dirty="0" err="1" smtClean="0">
                <a:solidFill>
                  <a:srgbClr val="000000"/>
                </a:solidFill>
                <a:latin typeface="+mn-lt"/>
              </a:rPr>
              <a:t>doanh</a:t>
            </a:r>
            <a:r>
              <a:rPr lang="en-US" sz="2400" dirty="0" smtClean="0">
                <a:solidFill>
                  <a:srgbClr val="000000"/>
                </a:solidFill>
                <a:latin typeface="+mn-lt"/>
              </a:rPr>
              <a:t> </a:t>
            </a:r>
            <a:r>
              <a:rPr lang="en-US" sz="2400" dirty="0" err="1" smtClean="0">
                <a:solidFill>
                  <a:srgbClr val="000000"/>
                </a:solidFill>
                <a:latin typeface="+mn-lt"/>
              </a:rPr>
              <a:t>nghiệp</a:t>
            </a:r>
            <a:endParaRPr lang="en-US" sz="2400" dirty="0">
              <a:solidFill>
                <a:srgbClr val="000000"/>
              </a:solidFill>
              <a:latin typeface="+mn-lt"/>
            </a:endParaRPr>
          </a:p>
          <a:p>
            <a:pPr marL="1081088" lvl="1" indent="-338138" algn="just">
              <a:spcBef>
                <a:spcPts val="800"/>
              </a:spcBef>
              <a:buClrTx/>
              <a:buFont typeface="Wingdings" pitchFamily="2"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dirty="0" err="1">
                <a:latin typeface="+mn-lt"/>
              </a:rPr>
              <a:t>Đơn</a:t>
            </a:r>
            <a:r>
              <a:rPr lang="en-US" sz="2400" dirty="0">
                <a:latin typeface="+mn-lt"/>
              </a:rPr>
              <a:t> </a:t>
            </a:r>
            <a:r>
              <a:rPr lang="en-US" sz="2400" dirty="0" err="1">
                <a:latin typeface="+mn-lt"/>
              </a:rPr>
              <a:t>vị</a:t>
            </a:r>
            <a:r>
              <a:rPr lang="en-US" sz="2400" dirty="0">
                <a:latin typeface="+mn-lt"/>
              </a:rPr>
              <a:t> </a:t>
            </a:r>
            <a:r>
              <a:rPr lang="en-US" sz="2400" dirty="0" err="1">
                <a:latin typeface="+mn-lt"/>
              </a:rPr>
              <a:t>vũ</a:t>
            </a:r>
            <a:r>
              <a:rPr lang="en-US" sz="2400" dirty="0">
                <a:latin typeface="+mn-lt"/>
              </a:rPr>
              <a:t> </a:t>
            </a:r>
            <a:r>
              <a:rPr lang="en-US" sz="2400" dirty="0" err="1">
                <a:latin typeface="+mn-lt"/>
              </a:rPr>
              <a:t>trang</a:t>
            </a:r>
            <a:r>
              <a:rPr lang="en-US" sz="2400" dirty="0">
                <a:latin typeface="+mn-lt"/>
              </a:rPr>
              <a:t> </a:t>
            </a:r>
            <a:r>
              <a:rPr lang="en-US" sz="2400" dirty="0" err="1">
                <a:latin typeface="+mn-lt"/>
              </a:rPr>
              <a:t>nhân</a:t>
            </a:r>
            <a:r>
              <a:rPr lang="en-US" sz="2400" dirty="0">
                <a:latin typeface="+mn-lt"/>
              </a:rPr>
              <a:t> </a:t>
            </a:r>
            <a:r>
              <a:rPr lang="en-US" sz="2400" dirty="0" err="1">
                <a:latin typeface="+mn-lt"/>
              </a:rPr>
              <a:t>dân</a:t>
            </a:r>
            <a:r>
              <a:rPr lang="en-US" sz="2400" dirty="0">
                <a:latin typeface="+mn-lt"/>
              </a:rPr>
              <a:t>, </a:t>
            </a:r>
            <a:r>
              <a:rPr lang="en-US" sz="2400" dirty="0" err="1">
                <a:latin typeface="+mn-lt"/>
              </a:rPr>
              <a:t>kể</a:t>
            </a:r>
            <a:r>
              <a:rPr lang="en-US" sz="2400" dirty="0">
                <a:latin typeface="+mn-lt"/>
              </a:rPr>
              <a:t> </a:t>
            </a:r>
            <a:r>
              <a:rPr lang="en-US" sz="2400" dirty="0" err="1">
                <a:latin typeface="+mn-lt"/>
              </a:rPr>
              <a:t>cả</a:t>
            </a:r>
            <a:r>
              <a:rPr lang="en-US" sz="2400" dirty="0">
                <a:latin typeface="+mn-lt"/>
              </a:rPr>
              <a:t> </a:t>
            </a:r>
            <a:r>
              <a:rPr lang="en-US" sz="2400" dirty="0" err="1">
                <a:latin typeface="+mn-lt"/>
              </a:rPr>
              <a:t>Tòa</a:t>
            </a:r>
            <a:r>
              <a:rPr lang="en-US" sz="2400" dirty="0">
                <a:latin typeface="+mn-lt"/>
              </a:rPr>
              <a:t> </a:t>
            </a:r>
            <a:r>
              <a:rPr lang="en-US" sz="2400" dirty="0" err="1">
                <a:latin typeface="+mn-lt"/>
              </a:rPr>
              <a:t>án</a:t>
            </a:r>
            <a:r>
              <a:rPr lang="en-US" sz="2400" dirty="0">
                <a:latin typeface="+mn-lt"/>
              </a:rPr>
              <a:t> </a:t>
            </a:r>
            <a:r>
              <a:rPr lang="en-US" sz="2400" dirty="0" err="1">
                <a:latin typeface="+mn-lt"/>
              </a:rPr>
              <a:t>quân</a:t>
            </a:r>
            <a:r>
              <a:rPr lang="en-US" sz="2400" dirty="0">
                <a:latin typeface="+mn-lt"/>
              </a:rPr>
              <a:t> </a:t>
            </a:r>
            <a:r>
              <a:rPr lang="en-US" sz="2400" dirty="0" err="1">
                <a:latin typeface="+mn-lt"/>
              </a:rPr>
              <a:t>sự</a:t>
            </a:r>
            <a:r>
              <a:rPr lang="en-US" sz="2400" dirty="0">
                <a:latin typeface="+mn-lt"/>
              </a:rPr>
              <a:t> </a:t>
            </a:r>
            <a:r>
              <a:rPr lang="en-US" sz="2400" dirty="0" err="1">
                <a:latin typeface="+mn-lt"/>
              </a:rPr>
              <a:t>và</a:t>
            </a:r>
            <a:r>
              <a:rPr lang="en-US" sz="2400" dirty="0">
                <a:latin typeface="+mn-lt"/>
              </a:rPr>
              <a:t> </a:t>
            </a:r>
            <a:r>
              <a:rPr lang="en-US" sz="2400" dirty="0" err="1">
                <a:latin typeface="+mn-lt"/>
              </a:rPr>
              <a:t>Viện</a:t>
            </a:r>
            <a:r>
              <a:rPr lang="en-US" sz="2400" dirty="0">
                <a:latin typeface="+mn-lt"/>
              </a:rPr>
              <a:t> </a:t>
            </a:r>
            <a:r>
              <a:rPr lang="en-US" sz="2400" dirty="0" err="1">
                <a:latin typeface="+mn-lt"/>
              </a:rPr>
              <a:t>kiểm</a:t>
            </a:r>
            <a:r>
              <a:rPr lang="en-US" sz="2400" dirty="0">
                <a:latin typeface="+mn-lt"/>
              </a:rPr>
              <a:t> </a:t>
            </a:r>
            <a:r>
              <a:rPr lang="en-US" sz="2400" dirty="0" err="1">
                <a:latin typeface="+mn-lt"/>
              </a:rPr>
              <a:t>sát</a:t>
            </a:r>
            <a:r>
              <a:rPr lang="en-US" sz="2400" dirty="0">
                <a:latin typeface="+mn-lt"/>
              </a:rPr>
              <a:t> </a:t>
            </a:r>
            <a:r>
              <a:rPr lang="en-US" sz="2400" dirty="0" err="1">
                <a:latin typeface="+mn-lt"/>
              </a:rPr>
              <a:t>quân</a:t>
            </a:r>
            <a:r>
              <a:rPr lang="en-US" sz="2400" dirty="0">
                <a:latin typeface="+mn-lt"/>
              </a:rPr>
              <a:t> </a:t>
            </a:r>
            <a:r>
              <a:rPr lang="en-US" sz="2400" dirty="0" err="1">
                <a:latin typeface="+mn-lt"/>
              </a:rPr>
              <a:t>sự</a:t>
            </a:r>
            <a:r>
              <a:rPr lang="en-US" sz="2400" dirty="0">
                <a:latin typeface="+mn-lt"/>
              </a:rPr>
              <a:t> (</a:t>
            </a:r>
            <a:r>
              <a:rPr lang="en-US" sz="2400" dirty="0" err="1">
                <a:latin typeface="+mn-lt"/>
              </a:rPr>
              <a:t>Trừ</a:t>
            </a:r>
            <a:r>
              <a:rPr lang="en-US" sz="2400" dirty="0">
                <a:latin typeface="+mn-lt"/>
              </a:rPr>
              <a:t> </a:t>
            </a:r>
            <a:r>
              <a:rPr lang="en-US" sz="2400" dirty="0" err="1">
                <a:latin typeface="+mn-lt"/>
              </a:rPr>
              <a:t>các</a:t>
            </a:r>
            <a:r>
              <a:rPr lang="en-US" sz="2400" dirty="0">
                <a:latin typeface="+mn-lt"/>
              </a:rPr>
              <a:t> </a:t>
            </a:r>
            <a:r>
              <a:rPr lang="en-US" sz="2400" dirty="0" err="1">
                <a:latin typeface="+mn-lt"/>
              </a:rPr>
              <a:t>doanh</a:t>
            </a:r>
            <a:r>
              <a:rPr lang="en-US" sz="2400" dirty="0">
                <a:latin typeface="+mn-lt"/>
              </a:rPr>
              <a:t> </a:t>
            </a:r>
            <a:r>
              <a:rPr lang="en-US" sz="2400" dirty="0" err="1">
                <a:latin typeface="+mn-lt"/>
              </a:rPr>
              <a:t>nghiệp</a:t>
            </a:r>
            <a:r>
              <a:rPr lang="en-US" sz="2400" dirty="0">
                <a:latin typeface="+mn-lt"/>
              </a:rPr>
              <a:t> </a:t>
            </a:r>
            <a:r>
              <a:rPr lang="en-US" sz="2400" dirty="0" err="1">
                <a:latin typeface="+mn-lt"/>
              </a:rPr>
              <a:t>thuộc</a:t>
            </a:r>
            <a:r>
              <a:rPr lang="en-US" sz="2400" dirty="0">
                <a:latin typeface="+mn-lt"/>
              </a:rPr>
              <a:t> </a:t>
            </a:r>
            <a:r>
              <a:rPr lang="en-US" sz="2400" dirty="0" err="1">
                <a:latin typeface="+mn-lt"/>
              </a:rPr>
              <a:t>lực</a:t>
            </a:r>
            <a:r>
              <a:rPr lang="en-US" sz="2400" dirty="0">
                <a:latin typeface="+mn-lt"/>
              </a:rPr>
              <a:t> </a:t>
            </a:r>
            <a:r>
              <a:rPr lang="en-US" sz="2400" dirty="0" err="1">
                <a:latin typeface="+mn-lt"/>
              </a:rPr>
              <a:t>lượng</a:t>
            </a:r>
            <a:r>
              <a:rPr lang="en-US" sz="2400" dirty="0">
                <a:latin typeface="+mn-lt"/>
              </a:rPr>
              <a:t> </a:t>
            </a:r>
            <a:r>
              <a:rPr lang="en-US" sz="2400" dirty="0" err="1">
                <a:latin typeface="+mn-lt"/>
              </a:rPr>
              <a:t>vũ</a:t>
            </a:r>
            <a:r>
              <a:rPr lang="en-US" sz="2400" dirty="0">
                <a:latin typeface="+mn-lt"/>
              </a:rPr>
              <a:t> </a:t>
            </a:r>
            <a:r>
              <a:rPr lang="en-US" sz="2400" dirty="0" err="1">
                <a:latin typeface="+mn-lt"/>
              </a:rPr>
              <a:t>trang</a:t>
            </a:r>
            <a:r>
              <a:rPr lang="en-US" sz="2400" dirty="0">
                <a:latin typeface="+mn-lt"/>
              </a:rPr>
              <a:t> </a:t>
            </a:r>
            <a:r>
              <a:rPr lang="en-US" sz="2400" dirty="0" err="1">
                <a:latin typeface="+mn-lt"/>
              </a:rPr>
              <a:t>nhân</a:t>
            </a:r>
            <a:r>
              <a:rPr lang="en-US" sz="2400" dirty="0">
                <a:latin typeface="+mn-lt"/>
              </a:rPr>
              <a:t> </a:t>
            </a:r>
            <a:r>
              <a:rPr lang="en-US" sz="2400" dirty="0" err="1">
                <a:latin typeface="+mn-lt"/>
              </a:rPr>
              <a:t>dân</a:t>
            </a:r>
            <a:r>
              <a:rPr lang="en-US" sz="2400" dirty="0">
                <a:latin typeface="+mn-lt"/>
              </a:rPr>
              <a:t>)</a:t>
            </a:r>
            <a:endParaRPr lang="en-US" sz="2400" dirty="0" smtClean="0">
              <a:solidFill>
                <a:srgbClr val="000000"/>
              </a:solidFill>
              <a:latin typeface="+mn-lt"/>
            </a:endParaRPr>
          </a:p>
          <a:p>
            <a:pPr marL="1081088" lvl="1" indent="-338138" algn="just">
              <a:spcBef>
                <a:spcPts val="800"/>
              </a:spcBef>
              <a:buClrTx/>
              <a:buFont typeface="Wingdings" pitchFamily="2" charset="2"/>
              <a:buChar char="§"/>
              <a:tabLst>
                <a:tab pos="908050" algn="l"/>
                <a:tab pos="1822450" algn="l"/>
                <a:tab pos="2736850" algn="l"/>
                <a:tab pos="3651250" algn="l"/>
                <a:tab pos="4565650" algn="l"/>
                <a:tab pos="5480050" algn="l"/>
                <a:tab pos="6394450" algn="l"/>
                <a:tab pos="7308850" algn="l"/>
                <a:tab pos="8223250" algn="l"/>
                <a:tab pos="9137650" algn="l"/>
                <a:tab pos="10052050" algn="l"/>
              </a:tabLst>
            </a:pPr>
            <a:r>
              <a:rPr lang="en-US" sz="2400" dirty="0" err="1">
                <a:latin typeface="+mn-lt"/>
              </a:rPr>
              <a:t>Đơn</a:t>
            </a:r>
            <a:r>
              <a:rPr lang="en-US" sz="2400" dirty="0">
                <a:latin typeface="+mn-lt"/>
              </a:rPr>
              <a:t> </a:t>
            </a:r>
            <a:r>
              <a:rPr lang="en-US" sz="2400" dirty="0" err="1">
                <a:latin typeface="+mn-lt"/>
              </a:rPr>
              <a:t>vị</a:t>
            </a:r>
            <a:r>
              <a:rPr lang="en-US" sz="2400" dirty="0">
                <a:latin typeface="+mn-lt"/>
              </a:rPr>
              <a:t> </a:t>
            </a:r>
            <a:r>
              <a:rPr lang="en-US" sz="2400" dirty="0" err="1">
                <a:latin typeface="+mn-lt"/>
              </a:rPr>
              <a:t>sự</a:t>
            </a:r>
            <a:r>
              <a:rPr lang="en-US" sz="2400" dirty="0">
                <a:latin typeface="+mn-lt"/>
              </a:rPr>
              <a:t> </a:t>
            </a:r>
            <a:r>
              <a:rPr lang="en-US" sz="2400" dirty="0" err="1">
                <a:latin typeface="+mn-lt"/>
              </a:rPr>
              <a:t>nghiệp</a:t>
            </a:r>
            <a:r>
              <a:rPr lang="en-US" sz="2400" dirty="0">
                <a:latin typeface="+mn-lt"/>
              </a:rPr>
              <a:t> </a:t>
            </a:r>
            <a:r>
              <a:rPr lang="en-US" sz="2400" dirty="0" err="1">
                <a:latin typeface="+mn-lt"/>
              </a:rPr>
              <a:t>tự</a:t>
            </a:r>
            <a:r>
              <a:rPr lang="en-US" sz="2400" dirty="0">
                <a:latin typeface="+mn-lt"/>
              </a:rPr>
              <a:t> </a:t>
            </a:r>
            <a:r>
              <a:rPr lang="en-US" sz="2400" dirty="0" err="1">
                <a:latin typeface="+mn-lt"/>
              </a:rPr>
              <a:t>cân</a:t>
            </a:r>
            <a:r>
              <a:rPr lang="en-US" sz="2400" dirty="0">
                <a:latin typeface="+mn-lt"/>
              </a:rPr>
              <a:t> </a:t>
            </a:r>
            <a:r>
              <a:rPr lang="en-US" sz="2400" dirty="0" err="1">
                <a:latin typeface="+mn-lt"/>
              </a:rPr>
              <a:t>đối</a:t>
            </a:r>
            <a:r>
              <a:rPr lang="en-US" sz="2400" dirty="0">
                <a:latin typeface="+mn-lt"/>
              </a:rPr>
              <a:t> </a:t>
            </a:r>
            <a:r>
              <a:rPr lang="en-US" sz="2400" dirty="0" err="1">
                <a:latin typeface="+mn-lt"/>
              </a:rPr>
              <a:t>thu</a:t>
            </a:r>
            <a:r>
              <a:rPr lang="en-US" sz="2400" dirty="0">
                <a:latin typeface="+mn-lt"/>
              </a:rPr>
              <a:t>, chi; </a:t>
            </a:r>
            <a:r>
              <a:rPr lang="en-US" sz="2400" dirty="0" err="1">
                <a:latin typeface="+mn-lt"/>
              </a:rPr>
              <a:t>Các</a:t>
            </a:r>
            <a:r>
              <a:rPr lang="en-US" sz="2400" dirty="0">
                <a:latin typeface="+mn-lt"/>
              </a:rPr>
              <a:t> </a:t>
            </a:r>
            <a:r>
              <a:rPr lang="en-US" sz="2400" dirty="0" err="1">
                <a:latin typeface="+mn-lt"/>
              </a:rPr>
              <a:t>Tổ</a:t>
            </a:r>
            <a:r>
              <a:rPr lang="en-US" sz="2400" dirty="0">
                <a:latin typeface="+mn-lt"/>
              </a:rPr>
              <a:t> </a:t>
            </a:r>
            <a:r>
              <a:rPr lang="en-US" sz="2400" dirty="0" err="1">
                <a:latin typeface="+mn-lt"/>
              </a:rPr>
              <a:t>chức</a:t>
            </a:r>
            <a:r>
              <a:rPr lang="en-US" sz="2400" dirty="0">
                <a:latin typeface="+mn-lt"/>
              </a:rPr>
              <a:t> phi </a:t>
            </a:r>
            <a:r>
              <a:rPr lang="en-US" sz="2400" dirty="0" err="1">
                <a:latin typeface="+mn-lt"/>
              </a:rPr>
              <a:t>chính</a:t>
            </a:r>
            <a:r>
              <a:rPr lang="en-US" sz="2400" dirty="0">
                <a:latin typeface="+mn-lt"/>
              </a:rPr>
              <a:t> </a:t>
            </a:r>
            <a:r>
              <a:rPr lang="en-US" sz="2400" dirty="0" err="1">
                <a:latin typeface="+mn-lt"/>
              </a:rPr>
              <a:t>phủ</a:t>
            </a:r>
            <a:r>
              <a:rPr lang="en-US" sz="2400" dirty="0">
                <a:latin typeface="+mn-lt"/>
              </a:rPr>
              <a:t>; </a:t>
            </a:r>
            <a:r>
              <a:rPr lang="en-US" sz="2400" dirty="0" err="1">
                <a:latin typeface="+mn-lt"/>
              </a:rPr>
              <a:t>Hội</a:t>
            </a:r>
            <a:r>
              <a:rPr lang="en-US" sz="2400" dirty="0">
                <a:latin typeface="+mn-lt"/>
              </a:rPr>
              <a:t>, </a:t>
            </a:r>
            <a:r>
              <a:rPr lang="en-US" sz="2400" dirty="0" err="1">
                <a:latin typeface="+mn-lt"/>
              </a:rPr>
              <a:t>Liên</a:t>
            </a:r>
            <a:r>
              <a:rPr lang="en-US" sz="2400" dirty="0">
                <a:latin typeface="+mn-lt"/>
              </a:rPr>
              <a:t> </a:t>
            </a:r>
            <a:r>
              <a:rPr lang="en-US" sz="2400" dirty="0" err="1">
                <a:latin typeface="+mn-lt"/>
              </a:rPr>
              <a:t>hiệp</a:t>
            </a:r>
            <a:r>
              <a:rPr lang="en-US" sz="2400" dirty="0">
                <a:latin typeface="+mn-lt"/>
              </a:rPr>
              <a:t> </a:t>
            </a:r>
            <a:r>
              <a:rPr lang="en-US" sz="2400" dirty="0" err="1">
                <a:latin typeface="+mn-lt"/>
              </a:rPr>
              <a:t>hội</a:t>
            </a:r>
            <a:r>
              <a:rPr lang="en-US" sz="2400" dirty="0">
                <a:latin typeface="+mn-lt"/>
              </a:rPr>
              <a:t>, </a:t>
            </a:r>
            <a:r>
              <a:rPr lang="en-US" sz="2400" dirty="0" err="1">
                <a:latin typeface="+mn-lt"/>
              </a:rPr>
              <a:t>Tổng</a:t>
            </a:r>
            <a:r>
              <a:rPr lang="en-US" sz="2400" dirty="0">
                <a:latin typeface="+mn-lt"/>
              </a:rPr>
              <a:t> </a:t>
            </a:r>
            <a:r>
              <a:rPr lang="en-US" sz="2400" dirty="0" err="1">
                <a:latin typeface="+mn-lt"/>
              </a:rPr>
              <a:t>hội</a:t>
            </a:r>
            <a:r>
              <a:rPr lang="en-US" sz="2400" dirty="0">
                <a:latin typeface="+mn-lt"/>
              </a:rPr>
              <a:t> </a:t>
            </a:r>
            <a:r>
              <a:rPr lang="en-US" sz="2400" dirty="0" err="1">
                <a:latin typeface="+mn-lt"/>
              </a:rPr>
              <a:t>tự</a:t>
            </a:r>
            <a:r>
              <a:rPr lang="en-US" sz="2400" dirty="0">
                <a:latin typeface="+mn-lt"/>
              </a:rPr>
              <a:t> </a:t>
            </a:r>
            <a:r>
              <a:rPr lang="en-US" sz="2400" dirty="0" err="1">
                <a:latin typeface="+mn-lt"/>
              </a:rPr>
              <a:t>cân</a:t>
            </a:r>
            <a:r>
              <a:rPr lang="en-US" sz="2400" dirty="0">
                <a:latin typeface="+mn-lt"/>
              </a:rPr>
              <a:t> </a:t>
            </a:r>
            <a:r>
              <a:rPr lang="en-US" sz="2400" dirty="0" err="1">
                <a:latin typeface="+mn-lt"/>
              </a:rPr>
              <a:t>đối</a:t>
            </a:r>
            <a:r>
              <a:rPr lang="en-US" sz="2400" dirty="0">
                <a:latin typeface="+mn-lt"/>
              </a:rPr>
              <a:t> </a:t>
            </a:r>
            <a:r>
              <a:rPr lang="en-US" sz="2400" dirty="0" err="1">
                <a:latin typeface="+mn-lt"/>
              </a:rPr>
              <a:t>thu</a:t>
            </a:r>
            <a:r>
              <a:rPr lang="en-US" sz="2400" dirty="0">
                <a:latin typeface="+mn-lt"/>
              </a:rPr>
              <a:t> chi; </a:t>
            </a:r>
            <a:r>
              <a:rPr lang="en-US" sz="2400" dirty="0" err="1">
                <a:latin typeface="+mn-lt"/>
              </a:rPr>
              <a:t>Tổ</a:t>
            </a:r>
            <a:r>
              <a:rPr lang="en-US" sz="2400" dirty="0">
                <a:latin typeface="+mn-lt"/>
              </a:rPr>
              <a:t> </a:t>
            </a:r>
            <a:r>
              <a:rPr lang="en-US" sz="2400" dirty="0" err="1">
                <a:latin typeface="+mn-lt"/>
              </a:rPr>
              <a:t>chức</a:t>
            </a:r>
            <a:r>
              <a:rPr lang="en-US" sz="2400" dirty="0">
                <a:latin typeface="+mn-lt"/>
              </a:rPr>
              <a:t> </a:t>
            </a:r>
            <a:r>
              <a:rPr lang="en-US" sz="2400" dirty="0" err="1">
                <a:latin typeface="+mn-lt"/>
              </a:rPr>
              <a:t>xã</a:t>
            </a:r>
            <a:r>
              <a:rPr lang="en-US" sz="2400" dirty="0">
                <a:latin typeface="+mn-lt"/>
              </a:rPr>
              <a:t> </a:t>
            </a:r>
            <a:r>
              <a:rPr lang="en-US" sz="2400" dirty="0" err="1">
                <a:latin typeface="+mn-lt"/>
              </a:rPr>
              <a:t>hội</a:t>
            </a:r>
            <a:r>
              <a:rPr lang="en-US" sz="2400" dirty="0">
                <a:latin typeface="+mn-lt"/>
              </a:rPr>
              <a:t>; </a:t>
            </a:r>
            <a:r>
              <a:rPr lang="en-US" sz="2400" dirty="0" err="1">
                <a:latin typeface="+mn-lt"/>
              </a:rPr>
              <a:t>Tổ</a:t>
            </a:r>
            <a:r>
              <a:rPr lang="en-US" sz="2400" dirty="0">
                <a:latin typeface="+mn-lt"/>
              </a:rPr>
              <a:t> </a:t>
            </a:r>
            <a:r>
              <a:rPr lang="en-US" sz="2400" dirty="0" err="1">
                <a:latin typeface="+mn-lt"/>
              </a:rPr>
              <a:t>chức</a:t>
            </a:r>
            <a:r>
              <a:rPr lang="en-US" sz="2400" dirty="0">
                <a:latin typeface="+mn-lt"/>
              </a:rPr>
              <a:t> </a:t>
            </a:r>
            <a:r>
              <a:rPr lang="en-US" sz="2400" dirty="0" err="1">
                <a:latin typeface="+mn-lt"/>
              </a:rPr>
              <a:t>xã</a:t>
            </a:r>
            <a:r>
              <a:rPr lang="en-US" sz="2400" dirty="0">
                <a:latin typeface="+mn-lt"/>
              </a:rPr>
              <a:t> </a:t>
            </a:r>
            <a:r>
              <a:rPr lang="en-US" sz="2400" dirty="0" err="1">
                <a:latin typeface="+mn-lt"/>
              </a:rPr>
              <a:t>hội</a:t>
            </a:r>
            <a:r>
              <a:rPr lang="en-US" sz="2400" dirty="0">
                <a:latin typeface="+mn-lt"/>
              </a:rPr>
              <a:t> – </a:t>
            </a:r>
            <a:r>
              <a:rPr lang="en-US" sz="2400" dirty="0" err="1">
                <a:latin typeface="+mn-lt"/>
              </a:rPr>
              <a:t>nghề</a:t>
            </a:r>
            <a:r>
              <a:rPr lang="en-US" sz="2400" dirty="0">
                <a:latin typeface="+mn-lt"/>
              </a:rPr>
              <a:t> </a:t>
            </a:r>
            <a:r>
              <a:rPr lang="en-US" sz="2400" dirty="0" err="1">
                <a:latin typeface="+mn-lt"/>
              </a:rPr>
              <a:t>nghiệp</a:t>
            </a:r>
            <a:r>
              <a:rPr lang="en-US" sz="2400" dirty="0">
                <a:latin typeface="+mn-lt"/>
              </a:rPr>
              <a:t> </a:t>
            </a:r>
            <a:r>
              <a:rPr lang="en-US" sz="2400" dirty="0" err="1">
                <a:latin typeface="+mn-lt"/>
              </a:rPr>
              <a:t>tự</a:t>
            </a:r>
            <a:r>
              <a:rPr lang="en-US" sz="2400" dirty="0">
                <a:latin typeface="+mn-lt"/>
              </a:rPr>
              <a:t> </a:t>
            </a:r>
            <a:r>
              <a:rPr lang="en-US" sz="2400" dirty="0" err="1">
                <a:latin typeface="+mn-lt"/>
              </a:rPr>
              <a:t>thu</a:t>
            </a:r>
            <a:r>
              <a:rPr lang="en-US" sz="2400" dirty="0">
                <a:latin typeface="+mn-lt"/>
              </a:rPr>
              <a:t>, </a:t>
            </a:r>
            <a:r>
              <a:rPr lang="en-US" sz="2400" dirty="0" err="1">
                <a:latin typeface="+mn-lt"/>
              </a:rPr>
              <a:t>tự</a:t>
            </a:r>
            <a:r>
              <a:rPr lang="en-US" sz="2400" dirty="0">
                <a:latin typeface="+mn-lt"/>
              </a:rPr>
              <a:t> chi; </a:t>
            </a:r>
            <a:r>
              <a:rPr lang="en-US" sz="2400" dirty="0" err="1">
                <a:latin typeface="+mn-lt"/>
              </a:rPr>
              <a:t>Tổ</a:t>
            </a:r>
            <a:r>
              <a:rPr lang="en-US" sz="2400" dirty="0">
                <a:latin typeface="+mn-lt"/>
              </a:rPr>
              <a:t> </a:t>
            </a:r>
            <a:r>
              <a:rPr lang="en-US" sz="2400" dirty="0" err="1">
                <a:latin typeface="+mn-lt"/>
              </a:rPr>
              <a:t>chức</a:t>
            </a:r>
            <a:r>
              <a:rPr lang="en-US" sz="2400" dirty="0">
                <a:latin typeface="+mn-lt"/>
              </a:rPr>
              <a:t> </a:t>
            </a:r>
            <a:r>
              <a:rPr lang="en-US" sz="2400" dirty="0" err="1">
                <a:latin typeface="+mn-lt"/>
              </a:rPr>
              <a:t>khác</a:t>
            </a:r>
            <a:r>
              <a:rPr lang="en-US" sz="2400" dirty="0">
                <a:latin typeface="+mn-lt"/>
              </a:rPr>
              <a:t> </a:t>
            </a:r>
            <a:r>
              <a:rPr lang="en-US" sz="2400" dirty="0" err="1">
                <a:latin typeface="+mn-lt"/>
              </a:rPr>
              <a:t>không</a:t>
            </a:r>
            <a:r>
              <a:rPr lang="en-US" sz="2400" dirty="0">
                <a:latin typeface="+mn-lt"/>
              </a:rPr>
              <a:t> </a:t>
            </a:r>
            <a:r>
              <a:rPr lang="en-US" sz="2400" dirty="0" err="1">
                <a:latin typeface="+mn-lt"/>
              </a:rPr>
              <a:t>sử</a:t>
            </a:r>
            <a:r>
              <a:rPr lang="en-US" sz="2400" dirty="0">
                <a:latin typeface="+mn-lt"/>
              </a:rPr>
              <a:t> </a:t>
            </a:r>
            <a:r>
              <a:rPr lang="en-US" sz="2400" dirty="0" err="1">
                <a:latin typeface="+mn-lt"/>
              </a:rPr>
              <a:t>dụng</a:t>
            </a:r>
            <a:r>
              <a:rPr lang="en-US" sz="2400" dirty="0">
                <a:latin typeface="+mn-lt"/>
              </a:rPr>
              <a:t> </a:t>
            </a:r>
            <a:r>
              <a:rPr lang="en-US" sz="2400" dirty="0" err="1">
                <a:latin typeface="+mn-lt"/>
              </a:rPr>
              <a:t>kinh</a:t>
            </a:r>
            <a:r>
              <a:rPr lang="en-US" sz="2400" dirty="0">
                <a:latin typeface="+mn-lt"/>
              </a:rPr>
              <a:t> </a:t>
            </a:r>
            <a:r>
              <a:rPr lang="en-US" sz="2400" dirty="0" err="1">
                <a:latin typeface="+mn-lt"/>
              </a:rPr>
              <a:t>phí</a:t>
            </a:r>
            <a:r>
              <a:rPr lang="en-US" sz="2400" dirty="0">
                <a:latin typeface="+mn-lt"/>
              </a:rPr>
              <a:t> </a:t>
            </a:r>
            <a:r>
              <a:rPr lang="en-US" sz="2400" dirty="0" err="1">
                <a:latin typeface="+mn-lt"/>
              </a:rPr>
              <a:t>ngân</a:t>
            </a:r>
            <a:r>
              <a:rPr lang="en-US" sz="2400" dirty="0">
                <a:latin typeface="+mn-lt"/>
              </a:rPr>
              <a:t> </a:t>
            </a:r>
            <a:r>
              <a:rPr lang="en-US" sz="2400" dirty="0" err="1">
                <a:latin typeface="+mn-lt"/>
              </a:rPr>
              <a:t>sách</a:t>
            </a:r>
            <a:r>
              <a:rPr lang="en-US" sz="2400" dirty="0">
                <a:latin typeface="+mn-lt"/>
              </a:rPr>
              <a:t> </a:t>
            </a:r>
            <a:r>
              <a:rPr lang="en-US" sz="2400" dirty="0" err="1">
                <a:latin typeface="+mn-lt"/>
              </a:rPr>
              <a:t>nhà</a:t>
            </a:r>
            <a:r>
              <a:rPr lang="en-US" sz="2400" dirty="0">
                <a:latin typeface="+mn-lt"/>
              </a:rPr>
              <a:t> </a:t>
            </a:r>
            <a:r>
              <a:rPr lang="en-US" sz="2400" dirty="0" err="1">
                <a:latin typeface="+mn-lt"/>
              </a:rPr>
              <a:t>nước</a:t>
            </a:r>
            <a:endParaRPr lang="en-US" sz="2400" dirty="0">
              <a:solidFill>
                <a:srgbClr val="000000"/>
              </a:solidFill>
              <a:latin typeface="+mn-lt"/>
            </a:endParaRPr>
          </a:p>
        </p:txBody>
      </p:sp>
    </p:spTree>
    <p:extLst>
      <p:ext uri="{BB962C8B-B14F-4D97-AF65-F5344CB8AC3E}">
        <p14:creationId xmlns="" xmlns:p14="http://schemas.microsoft.com/office/powerpoint/2010/main" val="39272448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12" y="384077"/>
            <a:ext cx="9601200" cy="1262160"/>
          </a:xfrm>
        </p:spPr>
        <p:txBody>
          <a:bodyPr/>
          <a:lstStyle/>
          <a:p>
            <a:r>
              <a:rPr sz="3200" b="1" dirty="0" smtClean="0">
                <a:solidFill>
                  <a:srgbClr val="00B0F0"/>
                </a:solidFill>
                <a:latin typeface="+mn-lt"/>
              </a:rPr>
              <a:t>CÁC ĐIỂM THAY ĐỔI TRONG HỆ THỐNG CHỨNG TỪ</a:t>
            </a:r>
            <a:endParaRPr sz="3200" b="1" dirty="0">
              <a:solidFill>
                <a:srgbClr val="00B0F0"/>
              </a:solidFill>
              <a:latin typeface="+mn-lt"/>
            </a:endParaRPr>
          </a:p>
        </p:txBody>
      </p:sp>
      <p:sp>
        <p:nvSpPr>
          <p:cNvPr id="4" name="Content Placeholder 2"/>
          <p:cNvSpPr>
            <a:spLocks noGrp="1"/>
          </p:cNvSpPr>
          <p:nvPr>
            <p:ph idx="1"/>
          </p:nvPr>
        </p:nvSpPr>
        <p:spPr>
          <a:xfrm>
            <a:off x="544512" y="1523999"/>
            <a:ext cx="9071640" cy="5837238"/>
          </a:xfrm>
        </p:spPr>
        <p:txBody>
          <a:bodyPr/>
          <a:lstStyle/>
          <a:p>
            <a:pPr algn="just">
              <a:buSzPct val="100000"/>
              <a:buFont typeface="Wingdings" pitchFamily="2" charset="2"/>
              <a:buChar char="q"/>
            </a:pPr>
            <a:r>
              <a:rPr lang="en-US" sz="2000" b="1" dirty="0" err="1" smtClean="0"/>
              <a:t>Mẫu</a:t>
            </a:r>
            <a:r>
              <a:rPr lang="en-US" sz="2000" b="1" dirty="0" smtClean="0"/>
              <a:t> </a:t>
            </a:r>
            <a:r>
              <a:rPr lang="en-US" sz="2000" b="1" dirty="0" err="1" smtClean="0"/>
              <a:t>Biên</a:t>
            </a:r>
            <a:r>
              <a:rPr lang="en-US" sz="2000" b="1" dirty="0" smtClean="0"/>
              <a:t> </a:t>
            </a:r>
            <a:r>
              <a:rPr lang="en-US" sz="2000" b="1" dirty="0" err="1" smtClean="0"/>
              <a:t>lai</a:t>
            </a:r>
            <a:r>
              <a:rPr lang="en-US" sz="2000" b="1" dirty="0" smtClean="0"/>
              <a:t> </a:t>
            </a:r>
            <a:r>
              <a:rPr lang="en-US" sz="2000" b="1" dirty="0" err="1" smtClean="0"/>
              <a:t>thu</a:t>
            </a:r>
            <a:r>
              <a:rPr lang="en-US" sz="2000" b="1" dirty="0" smtClean="0"/>
              <a:t> </a:t>
            </a:r>
            <a:r>
              <a:rPr lang="en-US" sz="2000" b="1" dirty="0" err="1" smtClean="0"/>
              <a:t>tiền</a:t>
            </a:r>
            <a:r>
              <a:rPr lang="vi-VN" sz="2000" b="1" dirty="0" smtClean="0"/>
              <a:t>:</a:t>
            </a:r>
            <a:r>
              <a:rPr lang="en-US" sz="2000" b="1" dirty="0" smtClean="0"/>
              <a:t> </a:t>
            </a:r>
            <a:r>
              <a:rPr lang="en-US" sz="2000" i="1" dirty="0" smtClean="0"/>
              <a:t>(</a:t>
            </a:r>
            <a:r>
              <a:rPr lang="en-US" sz="2000" i="1" dirty="0" err="1" smtClean="0"/>
              <a:t>điểm</a:t>
            </a:r>
            <a:r>
              <a:rPr lang="en-US" sz="2000" i="1" dirty="0" smtClean="0"/>
              <a:t> </a:t>
            </a:r>
            <a:r>
              <a:rPr lang="en-US" sz="2000" i="1" dirty="0" err="1" smtClean="0"/>
              <a:t>khoanh</a:t>
            </a:r>
            <a:r>
              <a:rPr lang="en-US" sz="2000" i="1" dirty="0" smtClean="0"/>
              <a:t> </a:t>
            </a:r>
            <a:r>
              <a:rPr lang="en-US" sz="2000" i="1" dirty="0" err="1" smtClean="0"/>
              <a:t>tròn</a:t>
            </a:r>
            <a:r>
              <a:rPr lang="en-US" sz="2000" i="1" dirty="0" smtClean="0"/>
              <a:t> </a:t>
            </a:r>
            <a:r>
              <a:rPr lang="en-US" sz="2000" i="1" dirty="0" err="1" smtClean="0"/>
              <a:t>là</a:t>
            </a:r>
            <a:r>
              <a:rPr lang="en-US" sz="2000" i="1" dirty="0" smtClean="0"/>
              <a:t> </a:t>
            </a:r>
            <a:r>
              <a:rPr lang="en-US" sz="2000" i="1" dirty="0" err="1" smtClean="0"/>
              <a:t>điểm</a:t>
            </a:r>
            <a:r>
              <a:rPr lang="en-US" sz="2000" i="1" dirty="0" smtClean="0"/>
              <a:t> </a:t>
            </a:r>
            <a:r>
              <a:rPr lang="en-US" sz="2000" i="1" dirty="0" err="1" smtClean="0"/>
              <a:t>thay</a:t>
            </a:r>
            <a:r>
              <a:rPr lang="en-US" sz="2000" i="1" dirty="0" smtClean="0"/>
              <a:t> </a:t>
            </a:r>
            <a:r>
              <a:rPr lang="en-US" sz="2000" i="1" dirty="0" err="1" smtClean="0"/>
              <a:t>đổi</a:t>
            </a:r>
            <a:r>
              <a:rPr lang="en-US" sz="2000" i="1" dirty="0" smtClean="0"/>
              <a:t> so </a:t>
            </a:r>
            <a:r>
              <a:rPr lang="en-US" sz="2000" i="1" dirty="0" err="1" smtClean="0"/>
              <a:t>với</a:t>
            </a:r>
            <a:r>
              <a:rPr lang="en-US" sz="2000" i="1" dirty="0" smtClean="0"/>
              <a:t> </a:t>
            </a:r>
            <a:r>
              <a:rPr lang="en-US" sz="2000" i="1" dirty="0" err="1" smtClean="0"/>
              <a:t>mẫu</a:t>
            </a:r>
            <a:r>
              <a:rPr lang="en-US" sz="2000" i="1" dirty="0" smtClean="0"/>
              <a:t> </a:t>
            </a:r>
            <a:r>
              <a:rPr lang="en-US" sz="2000" i="1" dirty="0" err="1" smtClean="0"/>
              <a:t>cũ</a:t>
            </a:r>
            <a:r>
              <a:rPr lang="en-US" sz="2000" i="1" dirty="0" smtClean="0"/>
              <a:t>)</a:t>
            </a:r>
            <a:endParaRPr lang="vi-VN" sz="2000" i="1" dirty="0"/>
          </a:p>
          <a:p>
            <a:pPr algn="just">
              <a:buSzPct val="58000"/>
              <a:buNone/>
            </a:pPr>
            <a:r>
              <a:rPr lang="vi-VN" sz="2000" dirty="0"/>
              <a:t>		</a:t>
            </a:r>
            <a:endParaRPr lang="en-US" dirty="0" smtClean="0"/>
          </a:p>
          <a:p>
            <a:pPr marL="1422900" lvl="3" indent="-342900" algn="just" rtl="0" hangingPunct="0">
              <a:spcAft>
                <a:spcPts val="1417"/>
              </a:spcAft>
              <a:buSzPct val="58000"/>
              <a:buFontTx/>
              <a:buChar char="-"/>
            </a:pPr>
            <a:endParaRPr lang="en-US" dirty="0"/>
          </a:p>
          <a:p>
            <a:pPr marL="1296000" lvl="3" algn="just" rtl="0" hangingPunct="0">
              <a:spcAft>
                <a:spcPts val="1417"/>
              </a:spcAft>
              <a:buSzPct val="58000"/>
              <a:buNone/>
            </a:pPr>
            <a:endParaRPr lang="en-US" sz="1900" dirty="0" smtClean="0"/>
          </a:p>
          <a:p>
            <a:pPr marL="1296000" lvl="3" algn="just" rtl="0" hangingPunct="0">
              <a:spcAft>
                <a:spcPts val="1417"/>
              </a:spcAft>
              <a:buSzPct val="58000"/>
              <a:buNone/>
            </a:pPr>
            <a:endParaRPr sz="1900" dirty="0" smtClean="0"/>
          </a:p>
          <a:p>
            <a:pPr marL="432000" lvl="1" algn="just" rtl="0" hangingPunct="0">
              <a:spcAft>
                <a:spcPts val="1417"/>
              </a:spcAft>
              <a:buSzPct val="58000"/>
              <a:buNone/>
            </a:pPr>
            <a:r>
              <a:rPr sz="2000" dirty="0" smtClean="0"/>
              <a:t>		</a:t>
            </a:r>
            <a:endParaRPr sz="2000" dirty="0" smtClean="0">
              <a:solidFill>
                <a:schemeClr val="tx1"/>
              </a:solidFill>
            </a:endParaRPr>
          </a:p>
          <a:p>
            <a:pPr algn="just">
              <a:buSzPct val="58000"/>
              <a:buNone/>
            </a:pPr>
            <a:endParaRPr sz="2000" dirty="0" smtClean="0">
              <a:solidFill>
                <a:schemeClr val="tx1"/>
              </a:solidFill>
            </a:endParaRPr>
          </a:p>
          <a:p>
            <a:pPr algn="just">
              <a:buSzPct val="58000"/>
              <a:buNone/>
            </a:pPr>
            <a:endParaRPr sz="2000" dirty="0" smtClean="0">
              <a:solidFill>
                <a:schemeClr val="tx1"/>
              </a:solidFill>
            </a:endParaRPr>
          </a:p>
          <a:p>
            <a:pPr algn="just">
              <a:buSzPct val="58000"/>
              <a:buFontTx/>
              <a:buChar char="-"/>
            </a:pPr>
            <a:endParaRPr sz="2000" dirty="0" smtClean="0">
              <a:solidFill>
                <a:schemeClr val="tx1"/>
              </a:solidFill>
            </a:endParaRPr>
          </a:p>
          <a:p>
            <a:pPr algn="just">
              <a:buSzPct val="58000"/>
              <a:buNone/>
            </a:pPr>
            <a:endParaRPr lang="en-US" sz="2000" dirty="0">
              <a:solidFill>
                <a:schemeClr val="tx1"/>
              </a:solidFill>
            </a:endParaRPr>
          </a:p>
        </p:txBody>
      </p:sp>
      <p:pic>
        <p:nvPicPr>
          <p:cNvPr id="3" name="Picture 2"/>
          <p:cNvPicPr>
            <a:picLocks noChangeAspect="1" noChangeArrowheads="1"/>
          </p:cNvPicPr>
          <p:nvPr/>
        </p:nvPicPr>
        <p:blipFill>
          <a:blip r:embed="rId2" cstate="print"/>
          <a:srcRect/>
          <a:stretch>
            <a:fillRect/>
          </a:stretch>
        </p:blipFill>
        <p:spPr bwMode="auto">
          <a:xfrm>
            <a:off x="5268912" y="3398837"/>
            <a:ext cx="4618716" cy="2819400"/>
          </a:xfrm>
          <a:prstGeom prst="rect">
            <a:avLst/>
          </a:prstGeom>
          <a:noFill/>
          <a:ln w="9525">
            <a:solidFill>
              <a:schemeClr val="accent1"/>
            </a:solid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468312" y="2332037"/>
            <a:ext cx="4495800" cy="3936447"/>
          </a:xfrm>
          <a:prstGeom prst="rect">
            <a:avLst/>
          </a:prstGeom>
          <a:noFill/>
          <a:ln w="9525">
            <a:solidFill>
              <a:schemeClr val="accent1"/>
            </a:solidFill>
            <a:miter lim="800000"/>
            <a:headEnd/>
            <a:tailEnd/>
          </a:ln>
          <a:effectLst/>
        </p:spPr>
      </p:pic>
      <p:sp>
        <p:nvSpPr>
          <p:cNvPr id="7" name="TextBox 6"/>
          <p:cNvSpPr txBox="1"/>
          <p:nvPr/>
        </p:nvSpPr>
        <p:spPr>
          <a:xfrm>
            <a:off x="1077912" y="6675437"/>
            <a:ext cx="3581400" cy="349968"/>
          </a:xfrm>
          <a:prstGeom prst="rect">
            <a:avLst/>
          </a:prstGeom>
          <a:noFill/>
        </p:spPr>
        <p:txBody>
          <a:bodyPr wrap="square" rtlCol="0">
            <a:spAutoFit/>
          </a:bodyPr>
          <a:lstStyle/>
          <a:p>
            <a:pPr algn="ctr"/>
            <a:r>
              <a:rPr lang="en-US" b="1" smtClean="0">
                <a:latin typeface="+mn-lt"/>
              </a:rPr>
              <a:t>Mẫu theo Thông tư 107/2017</a:t>
            </a:r>
            <a:endParaRPr lang="en-US" b="1">
              <a:latin typeface="+mn-lt"/>
            </a:endParaRPr>
          </a:p>
        </p:txBody>
      </p:sp>
      <p:sp>
        <p:nvSpPr>
          <p:cNvPr id="8" name="TextBox 7"/>
          <p:cNvSpPr txBox="1"/>
          <p:nvPr/>
        </p:nvSpPr>
        <p:spPr>
          <a:xfrm>
            <a:off x="5726112" y="6630269"/>
            <a:ext cx="3581400" cy="349968"/>
          </a:xfrm>
          <a:prstGeom prst="rect">
            <a:avLst/>
          </a:prstGeom>
          <a:noFill/>
        </p:spPr>
        <p:txBody>
          <a:bodyPr wrap="square" rtlCol="0">
            <a:spAutoFit/>
          </a:bodyPr>
          <a:lstStyle/>
          <a:p>
            <a:pPr algn="ctr"/>
            <a:r>
              <a:rPr lang="en-US" b="1" smtClean="0">
                <a:latin typeface="+mn-lt"/>
              </a:rPr>
              <a:t>Mẫu Quyết định 19/2006</a:t>
            </a:r>
            <a:endParaRPr lang="en-US" b="1">
              <a:latin typeface="+mn-lt"/>
            </a:endParaRPr>
          </a:p>
        </p:txBody>
      </p:sp>
    </p:spTree>
    <p:extLst>
      <p:ext uri="{BB962C8B-B14F-4D97-AF65-F5344CB8AC3E}">
        <p14:creationId xmlns="" xmlns:p14="http://schemas.microsoft.com/office/powerpoint/2010/main" val="223250716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03238" y="350836"/>
            <a:ext cx="9069387" cy="685801"/>
          </a:xfrm>
        </p:spPr>
        <p:txBody>
          <a:bodyPr/>
          <a:lstStyle/>
          <a:p>
            <a:r>
              <a:rPr lang="en-US" sz="3200" b="1" dirty="0" smtClean="0">
                <a:solidFill>
                  <a:srgbClr val="00B0F0"/>
                </a:solidFill>
                <a:latin typeface="+mn-lt"/>
              </a:rPr>
              <a:t>SỔ KẾ TOÁN</a:t>
            </a:r>
          </a:p>
        </p:txBody>
      </p:sp>
      <p:sp>
        <p:nvSpPr>
          <p:cNvPr id="11267" name="Content Placeholder 2"/>
          <p:cNvSpPr>
            <a:spLocks noGrp="1"/>
          </p:cNvSpPr>
          <p:nvPr>
            <p:ph idx="1"/>
          </p:nvPr>
        </p:nvSpPr>
        <p:spPr>
          <a:xfrm>
            <a:off x="315912" y="960437"/>
            <a:ext cx="9256713" cy="6172200"/>
          </a:xfrm>
        </p:spPr>
        <p:txBody>
          <a:bodyPr/>
          <a:lstStyle/>
          <a:p>
            <a:pPr algn="just">
              <a:buFont typeface="Wingdings" pitchFamily="2" charset="2"/>
              <a:buChar char="Ø"/>
            </a:pPr>
            <a:r>
              <a:rPr lang="en-US" sz="2400" dirty="0" err="1" smtClean="0"/>
              <a:t>Sổ</a:t>
            </a:r>
            <a:r>
              <a:rPr lang="en-US" sz="2400" dirty="0" smtClean="0"/>
              <a:t> </a:t>
            </a:r>
            <a:r>
              <a:rPr lang="en-US" sz="2400" dirty="0" err="1" smtClean="0"/>
              <a:t>kế</a:t>
            </a:r>
            <a:r>
              <a:rPr lang="en-US" sz="2400" dirty="0" smtClean="0"/>
              <a:t> </a:t>
            </a:r>
            <a:r>
              <a:rPr lang="en-US" sz="2400" dirty="0" err="1" smtClean="0"/>
              <a:t>toán</a:t>
            </a:r>
            <a:r>
              <a:rPr lang="en-US" sz="2400" dirty="0" smtClean="0"/>
              <a:t> </a:t>
            </a:r>
            <a:r>
              <a:rPr lang="vi-VN" sz="2400" dirty="0" smtClean="0"/>
              <a:t>là </a:t>
            </a:r>
            <a:r>
              <a:rPr lang="vi-VN" sz="2400" dirty="0"/>
              <a:t>các tờ sổ theo mẫu nhất định, được dùng để ghi chép, hệ thống và lưu trữ toàn bộ các nghiệp vụ kinh tế tài chính phát sinh theo nội dung kinh tế và theo trình tự thời gian có liên quan đến </a:t>
            </a:r>
            <a:r>
              <a:rPr lang="en-US" sz="2400" dirty="0" err="1" smtClean="0"/>
              <a:t>đơn</a:t>
            </a:r>
            <a:r>
              <a:rPr lang="en-US" sz="2400" dirty="0" smtClean="0"/>
              <a:t> </a:t>
            </a:r>
            <a:r>
              <a:rPr lang="en-US" sz="2400" dirty="0" err="1" smtClean="0"/>
              <a:t>vị</a:t>
            </a:r>
            <a:r>
              <a:rPr lang="en-US" sz="2400" dirty="0" smtClean="0"/>
              <a:t>,</a:t>
            </a:r>
          </a:p>
          <a:p>
            <a:pPr algn="just">
              <a:buFont typeface="Wingdings" pitchFamily="2" charset="2"/>
              <a:buChar char="Ø"/>
            </a:pPr>
            <a:r>
              <a:rPr lang="en-US" sz="2400" dirty="0" err="1" smtClean="0"/>
              <a:t>Sổ</a:t>
            </a:r>
            <a:r>
              <a:rPr lang="en-US" sz="2400" dirty="0" smtClean="0"/>
              <a:t> </a:t>
            </a:r>
            <a:r>
              <a:rPr lang="en-US" sz="2400" dirty="0" err="1" smtClean="0"/>
              <a:t>kế</a:t>
            </a:r>
            <a:r>
              <a:rPr lang="en-US" sz="2400" dirty="0" smtClean="0"/>
              <a:t> </a:t>
            </a:r>
            <a:r>
              <a:rPr lang="en-US" sz="2400" dirty="0" err="1" smtClean="0"/>
              <a:t>toán</a:t>
            </a:r>
            <a:r>
              <a:rPr lang="en-US" sz="2400" dirty="0" smtClean="0"/>
              <a:t> </a:t>
            </a:r>
            <a:r>
              <a:rPr lang="en-US" sz="2400" dirty="0" err="1" smtClean="0"/>
              <a:t>có</a:t>
            </a:r>
            <a:r>
              <a:rPr lang="en-US" sz="2400" dirty="0" smtClean="0"/>
              <a:t> </a:t>
            </a:r>
            <a:r>
              <a:rPr lang="en-US" sz="2400" dirty="0" err="1" smtClean="0"/>
              <a:t>nhiều</a:t>
            </a:r>
            <a:r>
              <a:rPr lang="en-US" sz="2400" dirty="0" smtClean="0"/>
              <a:t> </a:t>
            </a:r>
            <a:r>
              <a:rPr lang="en-US" sz="2400" dirty="0" err="1" smtClean="0"/>
              <a:t>loại</a:t>
            </a:r>
            <a:r>
              <a:rPr lang="en-US" sz="2400" dirty="0" smtClean="0"/>
              <a:t> </a:t>
            </a:r>
            <a:r>
              <a:rPr lang="en-US" sz="2400" dirty="0" err="1" smtClean="0"/>
              <a:t>tùy</a:t>
            </a:r>
            <a:r>
              <a:rPr lang="en-US" sz="2400" dirty="0" smtClean="0"/>
              <a:t> </a:t>
            </a:r>
            <a:r>
              <a:rPr lang="en-US" sz="2400" dirty="0" err="1" smtClean="0"/>
              <a:t>thuộc</a:t>
            </a:r>
            <a:r>
              <a:rPr lang="en-US" sz="2400" dirty="0" smtClean="0"/>
              <a:t> </a:t>
            </a:r>
            <a:r>
              <a:rPr lang="en-US" sz="2400" dirty="0" err="1" smtClean="0"/>
              <a:t>vào</a:t>
            </a:r>
            <a:r>
              <a:rPr lang="en-US" sz="2400" dirty="0" smtClean="0"/>
              <a:t> </a:t>
            </a:r>
            <a:r>
              <a:rPr lang="en-US" sz="2400" dirty="0" err="1" smtClean="0"/>
              <a:t>mục</a:t>
            </a:r>
            <a:r>
              <a:rPr lang="en-US" sz="2400" dirty="0" smtClean="0"/>
              <a:t> </a:t>
            </a:r>
            <a:r>
              <a:rPr lang="en-US" sz="2400" dirty="0" err="1" smtClean="0"/>
              <a:t>đích</a:t>
            </a:r>
            <a:r>
              <a:rPr lang="en-US" sz="2400" dirty="0" smtClean="0"/>
              <a:t> </a:t>
            </a:r>
            <a:r>
              <a:rPr lang="en-US" sz="2400" dirty="0" err="1" smtClean="0"/>
              <a:t>và</a:t>
            </a:r>
            <a:r>
              <a:rPr lang="en-US" sz="2400" dirty="0" smtClean="0"/>
              <a:t> </a:t>
            </a:r>
            <a:r>
              <a:rPr lang="en-US" sz="2400" dirty="0" err="1" smtClean="0"/>
              <a:t>hình</a:t>
            </a:r>
            <a:r>
              <a:rPr lang="en-US" sz="2400" dirty="0" smtClean="0"/>
              <a:t> </a:t>
            </a:r>
            <a:r>
              <a:rPr lang="en-US" sz="2400" dirty="0" err="1" smtClean="0"/>
              <a:t>thức</a:t>
            </a:r>
            <a:r>
              <a:rPr lang="en-US" sz="2400" dirty="0" smtClean="0"/>
              <a:t> </a:t>
            </a:r>
            <a:r>
              <a:rPr lang="en-US" sz="2400" dirty="0" err="1" smtClean="0"/>
              <a:t>ghi</a:t>
            </a:r>
            <a:r>
              <a:rPr lang="en-US" sz="2400" dirty="0" smtClean="0"/>
              <a:t> </a:t>
            </a:r>
            <a:r>
              <a:rPr lang="en-US" sz="2400" dirty="0" err="1" smtClean="0"/>
              <a:t>sổ</a:t>
            </a:r>
            <a:r>
              <a:rPr lang="en-US" sz="2400" dirty="0" smtClean="0"/>
              <a:t>, </a:t>
            </a:r>
            <a:r>
              <a:rPr lang="en-US" sz="2400" dirty="0" err="1" smtClean="0"/>
              <a:t>được</a:t>
            </a:r>
            <a:r>
              <a:rPr lang="en-US" sz="2400" dirty="0" smtClean="0"/>
              <a:t> chia </a:t>
            </a:r>
            <a:r>
              <a:rPr lang="en-US" sz="2400" dirty="0" err="1" smtClean="0"/>
              <a:t>làm</a:t>
            </a:r>
            <a:r>
              <a:rPr lang="en-US" sz="2400" dirty="0" smtClean="0"/>
              <a:t> </a:t>
            </a:r>
            <a:r>
              <a:rPr lang="en-US" sz="2400" smtClean="0"/>
              <a:t>3 loại:</a:t>
            </a:r>
            <a:endParaRPr lang="en-US" sz="2400" dirty="0" smtClean="0"/>
          </a:p>
          <a:p>
            <a:pPr lvl="1" algn="just">
              <a:buFontTx/>
              <a:buChar char="-"/>
            </a:pPr>
            <a:r>
              <a:rPr lang="en-US" sz="2400" dirty="0" err="1" smtClean="0"/>
              <a:t>Sổ</a:t>
            </a:r>
            <a:r>
              <a:rPr lang="en-US" sz="2400" dirty="0" smtClean="0"/>
              <a:t> </a:t>
            </a:r>
            <a:r>
              <a:rPr lang="en-US" sz="2400" dirty="0" err="1" smtClean="0"/>
              <a:t>tổng</a:t>
            </a:r>
            <a:r>
              <a:rPr lang="en-US" sz="2400" dirty="0" smtClean="0"/>
              <a:t> </a:t>
            </a:r>
            <a:r>
              <a:rPr lang="en-US" sz="2400" dirty="0" err="1" smtClean="0"/>
              <a:t>hợp</a:t>
            </a:r>
            <a:r>
              <a:rPr lang="en-US" sz="2400" dirty="0" smtClean="0"/>
              <a:t>: </a:t>
            </a:r>
            <a:r>
              <a:rPr lang="en-US" sz="2400" dirty="0" err="1"/>
              <a:t>Ghi</a:t>
            </a:r>
            <a:r>
              <a:rPr lang="en-US" sz="2400" dirty="0"/>
              <a:t> </a:t>
            </a:r>
            <a:r>
              <a:rPr lang="en-US" sz="2400" dirty="0" err="1"/>
              <a:t>theo</a:t>
            </a:r>
            <a:r>
              <a:rPr lang="en-US" sz="2400" dirty="0"/>
              <a:t> </a:t>
            </a:r>
            <a:r>
              <a:rPr lang="en-US" sz="2400" dirty="0" err="1"/>
              <a:t>các</a:t>
            </a:r>
            <a:r>
              <a:rPr lang="en-US" sz="2400" dirty="0"/>
              <a:t> </a:t>
            </a:r>
            <a:r>
              <a:rPr lang="en-US" sz="2400" dirty="0" err="1" smtClean="0"/>
              <a:t>nghiệp</a:t>
            </a:r>
            <a:r>
              <a:rPr lang="en-US" sz="2400" dirty="0" smtClean="0"/>
              <a:t> </a:t>
            </a:r>
            <a:r>
              <a:rPr lang="en-US" sz="2400" dirty="0" err="1" smtClean="0"/>
              <a:t>vụ</a:t>
            </a:r>
            <a:r>
              <a:rPr lang="en-US" sz="2400" dirty="0" smtClean="0"/>
              <a:t> </a:t>
            </a:r>
            <a:r>
              <a:rPr lang="en-US" sz="2400" dirty="0" err="1" smtClean="0"/>
              <a:t>kinh</a:t>
            </a:r>
            <a:r>
              <a:rPr lang="en-US" sz="2400" dirty="0" smtClean="0"/>
              <a:t> </a:t>
            </a:r>
            <a:r>
              <a:rPr lang="en-US" sz="2400" dirty="0" err="1" smtClean="0"/>
              <a:t>tế</a:t>
            </a:r>
            <a:r>
              <a:rPr lang="en-US" sz="2400" dirty="0" smtClean="0"/>
              <a:t> </a:t>
            </a:r>
            <a:r>
              <a:rPr lang="en-US" sz="2400" dirty="0" err="1" smtClean="0"/>
              <a:t>theo</a:t>
            </a:r>
            <a:r>
              <a:rPr lang="en-US" sz="2400" dirty="0" smtClean="0"/>
              <a:t> </a:t>
            </a:r>
            <a:r>
              <a:rPr lang="en-US" sz="2400" dirty="0" err="1" smtClean="0"/>
              <a:t>dạng</a:t>
            </a:r>
            <a:r>
              <a:rPr lang="en-US" sz="2400" dirty="0" smtClean="0"/>
              <a:t> </a:t>
            </a:r>
            <a:r>
              <a:rPr lang="en-US" sz="2400" dirty="0" err="1"/>
              <a:t>tổng</a:t>
            </a:r>
            <a:r>
              <a:rPr lang="en-US" sz="2400" dirty="0"/>
              <a:t> </a:t>
            </a:r>
            <a:r>
              <a:rPr lang="en-US" sz="2400" dirty="0" err="1"/>
              <a:t>quát</a:t>
            </a:r>
            <a:r>
              <a:rPr lang="en-US" sz="2400" dirty="0"/>
              <a:t> (</a:t>
            </a:r>
            <a:r>
              <a:rPr lang="en-US" sz="2400" dirty="0" err="1"/>
              <a:t>theo</a:t>
            </a:r>
            <a:r>
              <a:rPr lang="en-US" sz="2400" dirty="0"/>
              <a:t> </a:t>
            </a:r>
            <a:r>
              <a:rPr lang="en-US" sz="2400" dirty="0" err="1"/>
              <a:t>các</a:t>
            </a:r>
            <a:r>
              <a:rPr lang="en-US" sz="2400" dirty="0"/>
              <a:t> </a:t>
            </a:r>
            <a:r>
              <a:rPr lang="en-US" sz="2400" dirty="0" err="1"/>
              <a:t>tài</a:t>
            </a:r>
            <a:r>
              <a:rPr lang="en-US" sz="2400" dirty="0"/>
              <a:t> </a:t>
            </a:r>
            <a:r>
              <a:rPr lang="en-US" sz="2400" dirty="0" err="1"/>
              <a:t>khoản</a:t>
            </a:r>
            <a:r>
              <a:rPr lang="en-US" sz="2400" dirty="0"/>
              <a:t> </a:t>
            </a:r>
            <a:r>
              <a:rPr lang="en-US" sz="2400" dirty="0" err="1"/>
              <a:t>kế</a:t>
            </a:r>
            <a:r>
              <a:rPr lang="en-US" sz="2400" dirty="0"/>
              <a:t> </a:t>
            </a:r>
            <a:r>
              <a:rPr lang="en-US" sz="2400" dirty="0" err="1"/>
              <a:t>toán</a:t>
            </a:r>
            <a:r>
              <a:rPr lang="en-US" sz="2400" dirty="0"/>
              <a:t> </a:t>
            </a:r>
            <a:r>
              <a:rPr lang="en-US" sz="2400" dirty="0" err="1"/>
              <a:t>tổng</a:t>
            </a:r>
            <a:r>
              <a:rPr lang="en-US" sz="2400" dirty="0"/>
              <a:t> </a:t>
            </a:r>
            <a:r>
              <a:rPr lang="en-US" sz="2400" dirty="0" err="1"/>
              <a:t>hợp</a:t>
            </a:r>
            <a:r>
              <a:rPr lang="en-US" sz="2400" dirty="0"/>
              <a:t> </a:t>
            </a:r>
            <a:r>
              <a:rPr lang="en-US" sz="2400" dirty="0" err="1"/>
              <a:t>như</a:t>
            </a:r>
            <a:r>
              <a:rPr lang="en-US" sz="2400" dirty="0"/>
              <a:t> </a:t>
            </a:r>
            <a:r>
              <a:rPr lang="en-US" sz="2400" dirty="0" err="1"/>
              <a:t>Sổ</a:t>
            </a:r>
            <a:r>
              <a:rPr lang="en-US" sz="2400" dirty="0"/>
              <a:t> </a:t>
            </a:r>
            <a:r>
              <a:rPr lang="en-US" sz="2400" dirty="0" err="1" smtClean="0"/>
              <a:t>cái</a:t>
            </a:r>
            <a:r>
              <a:rPr lang="en-US" sz="2400" dirty="0" smtClean="0"/>
              <a:t>…)</a:t>
            </a:r>
          </a:p>
          <a:p>
            <a:pPr lvl="1" algn="just">
              <a:buFontTx/>
              <a:buChar char="-"/>
            </a:pPr>
            <a:r>
              <a:rPr lang="en-US" sz="2400" dirty="0" err="1" smtClean="0"/>
              <a:t>Sổ</a:t>
            </a:r>
            <a:r>
              <a:rPr lang="en-US" sz="2400" dirty="0" smtClean="0"/>
              <a:t> chi </a:t>
            </a:r>
            <a:r>
              <a:rPr lang="en-US" sz="2400" dirty="0" err="1" smtClean="0"/>
              <a:t>tiết</a:t>
            </a:r>
            <a:r>
              <a:rPr lang="en-US" sz="2400" dirty="0" smtClean="0"/>
              <a:t>: </a:t>
            </a:r>
            <a:r>
              <a:rPr lang="en-US" sz="2400" dirty="0" err="1"/>
              <a:t>Ghi</a:t>
            </a:r>
            <a:r>
              <a:rPr lang="en-US" sz="2400" dirty="0"/>
              <a:t> </a:t>
            </a:r>
            <a:r>
              <a:rPr lang="en-US" sz="2400" dirty="0" err="1"/>
              <a:t>chép</a:t>
            </a:r>
            <a:r>
              <a:rPr lang="en-US" sz="2400" dirty="0"/>
              <a:t> </a:t>
            </a:r>
            <a:r>
              <a:rPr lang="en-US" sz="2400" dirty="0" err="1" smtClean="0"/>
              <a:t>các</a:t>
            </a:r>
            <a:r>
              <a:rPr lang="en-US" sz="2400" dirty="0" smtClean="0"/>
              <a:t> </a:t>
            </a:r>
            <a:r>
              <a:rPr lang="en-US" sz="2400" dirty="0" err="1" smtClean="0"/>
              <a:t>nghiệp</a:t>
            </a:r>
            <a:r>
              <a:rPr lang="en-US" sz="2400" dirty="0" smtClean="0"/>
              <a:t> </a:t>
            </a:r>
            <a:r>
              <a:rPr lang="en-US" sz="2400" dirty="0" err="1" smtClean="0"/>
              <a:t>vụ</a:t>
            </a:r>
            <a:r>
              <a:rPr lang="en-US" sz="2400" dirty="0" smtClean="0"/>
              <a:t> </a:t>
            </a:r>
            <a:r>
              <a:rPr lang="en-US" sz="2400" dirty="0" err="1" smtClean="0"/>
              <a:t>kinh</a:t>
            </a:r>
            <a:r>
              <a:rPr lang="en-US" sz="2400" dirty="0" smtClean="0"/>
              <a:t> </a:t>
            </a:r>
            <a:r>
              <a:rPr lang="en-US" sz="2400" dirty="0" err="1" smtClean="0"/>
              <a:t>tế</a:t>
            </a:r>
            <a:r>
              <a:rPr lang="en-US" sz="2400" dirty="0" smtClean="0"/>
              <a:t> </a:t>
            </a:r>
            <a:r>
              <a:rPr lang="en-US" sz="2400" dirty="0" err="1" smtClean="0"/>
              <a:t>theo</a:t>
            </a:r>
            <a:r>
              <a:rPr lang="en-US" sz="2400" dirty="0" smtClean="0"/>
              <a:t> </a:t>
            </a:r>
            <a:r>
              <a:rPr lang="en-US" sz="2400" dirty="0" err="1" smtClean="0"/>
              <a:t>dạng</a:t>
            </a:r>
            <a:r>
              <a:rPr lang="en-US" sz="2400" dirty="0" smtClean="0"/>
              <a:t> chi </a:t>
            </a:r>
            <a:r>
              <a:rPr lang="en-US" sz="2400" dirty="0" err="1" smtClean="0"/>
              <a:t>tiết</a:t>
            </a:r>
            <a:r>
              <a:rPr lang="en-US" sz="2400" dirty="0" smtClean="0"/>
              <a:t> (chi </a:t>
            </a:r>
            <a:r>
              <a:rPr lang="en-US" sz="2400" dirty="0" err="1" smtClean="0"/>
              <a:t>tiết</a:t>
            </a:r>
            <a:r>
              <a:rPr lang="en-US" sz="2400" dirty="0" smtClean="0"/>
              <a:t> </a:t>
            </a:r>
            <a:r>
              <a:rPr lang="en-US" sz="2400" dirty="0" err="1" smtClean="0"/>
              <a:t>đến</a:t>
            </a:r>
            <a:r>
              <a:rPr lang="en-US" sz="2400" dirty="0" smtClean="0"/>
              <a:t> </a:t>
            </a:r>
            <a:r>
              <a:rPr lang="en-US" sz="2400" dirty="0" err="1" smtClean="0"/>
              <a:t>từng</a:t>
            </a:r>
            <a:r>
              <a:rPr lang="en-US" sz="2400" dirty="0" smtClean="0"/>
              <a:t> </a:t>
            </a:r>
            <a:r>
              <a:rPr lang="en-US" sz="2400" dirty="0" err="1" smtClean="0"/>
              <a:t>đối</a:t>
            </a:r>
            <a:r>
              <a:rPr lang="en-US" sz="2400" dirty="0" smtClean="0"/>
              <a:t> </a:t>
            </a:r>
            <a:r>
              <a:rPr lang="en-US" sz="2400" dirty="0" err="1" smtClean="0"/>
              <a:t>tượng</a:t>
            </a:r>
            <a:r>
              <a:rPr lang="en-US" sz="2400" dirty="0" smtClean="0"/>
              <a:t> </a:t>
            </a:r>
            <a:r>
              <a:rPr lang="en-US" sz="2400" dirty="0" err="1" smtClean="0"/>
              <a:t>được</a:t>
            </a:r>
            <a:r>
              <a:rPr lang="en-US" sz="2400" dirty="0" smtClean="0"/>
              <a:t> </a:t>
            </a:r>
            <a:r>
              <a:rPr lang="en-US" sz="2400" dirty="0" err="1" smtClean="0"/>
              <a:t>theo</a:t>
            </a:r>
            <a:r>
              <a:rPr lang="en-US" sz="2400" dirty="0" smtClean="0"/>
              <a:t> </a:t>
            </a:r>
            <a:r>
              <a:rPr lang="en-US" sz="2400" dirty="0" err="1" smtClean="0"/>
              <a:t>dõi</a:t>
            </a:r>
            <a:r>
              <a:rPr lang="en-US" sz="2400" dirty="0" smtClean="0"/>
              <a:t>, </a:t>
            </a:r>
            <a:r>
              <a:rPr lang="en-US" sz="2400" dirty="0" err="1" smtClean="0"/>
              <a:t>ví</a:t>
            </a:r>
            <a:r>
              <a:rPr lang="en-US" sz="2400" dirty="0" smtClean="0"/>
              <a:t> </a:t>
            </a:r>
            <a:r>
              <a:rPr lang="en-US" sz="2400" dirty="0" err="1" smtClean="0"/>
              <a:t>dụ</a:t>
            </a:r>
            <a:r>
              <a:rPr lang="en-US" sz="2400" dirty="0" smtClean="0"/>
              <a:t> </a:t>
            </a:r>
            <a:r>
              <a:rPr lang="en-US" sz="2400" dirty="0" err="1" smtClean="0"/>
              <a:t>Sổ</a:t>
            </a:r>
            <a:r>
              <a:rPr lang="en-US" sz="2400" dirty="0" smtClean="0"/>
              <a:t> chi </a:t>
            </a:r>
            <a:r>
              <a:rPr lang="en-US" sz="2400" dirty="0" err="1" smtClean="0"/>
              <a:t>tiết</a:t>
            </a:r>
            <a:r>
              <a:rPr lang="en-US" sz="2400" dirty="0" smtClean="0"/>
              <a:t> </a:t>
            </a:r>
            <a:r>
              <a:rPr lang="en-US" sz="2400" dirty="0" err="1" smtClean="0"/>
              <a:t>công</a:t>
            </a:r>
            <a:r>
              <a:rPr lang="en-US" sz="2400" dirty="0" smtClean="0"/>
              <a:t> </a:t>
            </a:r>
            <a:r>
              <a:rPr lang="en-US" sz="2400" dirty="0" err="1" smtClean="0"/>
              <a:t>nợ</a:t>
            </a:r>
            <a:r>
              <a:rPr lang="en-US" sz="2400" dirty="0" smtClean="0"/>
              <a:t> chi </a:t>
            </a:r>
            <a:r>
              <a:rPr lang="en-US" sz="2400" dirty="0" err="1" smtClean="0"/>
              <a:t>tiết</a:t>
            </a:r>
            <a:r>
              <a:rPr lang="en-US" sz="2400" dirty="0" smtClean="0"/>
              <a:t> </a:t>
            </a:r>
            <a:r>
              <a:rPr lang="en-US" sz="2400" dirty="0" err="1" smtClean="0"/>
              <a:t>đến</a:t>
            </a:r>
            <a:r>
              <a:rPr lang="en-US" sz="2400" dirty="0" smtClean="0"/>
              <a:t> </a:t>
            </a:r>
            <a:r>
              <a:rPr lang="en-US" sz="2400" dirty="0" err="1" smtClean="0"/>
              <a:t>từng</a:t>
            </a:r>
            <a:r>
              <a:rPr lang="en-US" sz="2400" dirty="0" smtClean="0"/>
              <a:t> </a:t>
            </a:r>
            <a:r>
              <a:rPr lang="en-US" sz="2400" dirty="0" err="1" smtClean="0"/>
              <a:t>đối</a:t>
            </a:r>
            <a:r>
              <a:rPr lang="en-US" sz="2400" dirty="0" smtClean="0"/>
              <a:t> </a:t>
            </a:r>
            <a:r>
              <a:rPr lang="en-US" sz="2400" dirty="0" err="1" smtClean="0"/>
              <a:t>tượng</a:t>
            </a:r>
            <a:r>
              <a:rPr lang="en-US" sz="2400" dirty="0" smtClean="0"/>
              <a:t> </a:t>
            </a:r>
            <a:r>
              <a:rPr lang="en-US" sz="2400" dirty="0" err="1" smtClean="0"/>
              <a:t>công</a:t>
            </a:r>
            <a:r>
              <a:rPr lang="en-US" sz="2400" dirty="0" smtClean="0"/>
              <a:t> </a:t>
            </a:r>
            <a:r>
              <a:rPr lang="en-US" sz="2400" dirty="0" err="1" smtClean="0"/>
              <a:t>nợ</a:t>
            </a:r>
            <a:r>
              <a:rPr lang="en-US" sz="2400" dirty="0" smtClean="0"/>
              <a:t>…).</a:t>
            </a:r>
          </a:p>
          <a:p>
            <a:pPr lvl="1" algn="just">
              <a:buFontTx/>
              <a:buChar char="-"/>
            </a:pPr>
            <a:r>
              <a:rPr lang="en-US" sz="2400" dirty="0" err="1" smtClean="0"/>
              <a:t>Sổ</a:t>
            </a:r>
            <a:r>
              <a:rPr lang="en-US" sz="2400" dirty="0" smtClean="0"/>
              <a:t> </a:t>
            </a:r>
            <a:r>
              <a:rPr lang="en-US" sz="2400" dirty="0" err="1" smtClean="0"/>
              <a:t>theo</a:t>
            </a:r>
            <a:r>
              <a:rPr lang="en-US" sz="2400" dirty="0" smtClean="0"/>
              <a:t> </a:t>
            </a:r>
            <a:r>
              <a:rPr lang="en-US" sz="2400" dirty="0" err="1" smtClean="0"/>
              <a:t>dõi</a:t>
            </a:r>
            <a:r>
              <a:rPr lang="en-US" sz="2400" dirty="0" smtClean="0"/>
              <a:t> chi </a:t>
            </a:r>
            <a:r>
              <a:rPr lang="en-US" sz="2400" dirty="0" err="1" smtClean="0"/>
              <a:t>tiết</a:t>
            </a:r>
            <a:r>
              <a:rPr lang="en-US" sz="2400" dirty="0" smtClean="0"/>
              <a:t> </a:t>
            </a:r>
            <a:r>
              <a:rPr lang="en-US" sz="2400" dirty="0" err="1" smtClean="0"/>
              <a:t>số</a:t>
            </a:r>
            <a:r>
              <a:rPr lang="en-US" sz="2400" dirty="0" smtClean="0"/>
              <a:t> </a:t>
            </a:r>
            <a:r>
              <a:rPr lang="en-US" sz="2400" dirty="0" err="1" smtClean="0"/>
              <a:t>liệu</a:t>
            </a:r>
            <a:r>
              <a:rPr lang="en-US" sz="2400" dirty="0" smtClean="0"/>
              <a:t> </a:t>
            </a:r>
            <a:r>
              <a:rPr lang="en-US" sz="2400" dirty="0" err="1" smtClean="0"/>
              <a:t>quyết</a:t>
            </a:r>
            <a:r>
              <a:rPr lang="en-US" sz="2400" dirty="0" smtClean="0"/>
              <a:t> </a:t>
            </a:r>
            <a:r>
              <a:rPr lang="en-US" sz="2400" dirty="0" err="1" smtClean="0"/>
              <a:t>toán</a:t>
            </a:r>
            <a:r>
              <a:rPr lang="en-US" sz="2400" dirty="0" smtClean="0"/>
              <a:t>: </a:t>
            </a:r>
            <a:r>
              <a:rPr lang="en-US" sz="2400" dirty="0" err="1" smtClean="0"/>
              <a:t>Ghi</a:t>
            </a:r>
            <a:r>
              <a:rPr lang="en-US" sz="2400" dirty="0" smtClean="0"/>
              <a:t> </a:t>
            </a:r>
            <a:r>
              <a:rPr lang="en-US" sz="2400" dirty="0" err="1" smtClean="0"/>
              <a:t>chép</a:t>
            </a:r>
            <a:r>
              <a:rPr lang="en-US" sz="2400" dirty="0" smtClean="0"/>
              <a:t> </a:t>
            </a:r>
            <a:r>
              <a:rPr lang="en-US" sz="2400" dirty="0" err="1" smtClean="0"/>
              <a:t>các</a:t>
            </a:r>
            <a:r>
              <a:rPr lang="en-US" sz="2400" dirty="0" smtClean="0"/>
              <a:t> </a:t>
            </a:r>
            <a:r>
              <a:rPr lang="en-US" sz="2400" dirty="0" err="1" smtClean="0"/>
              <a:t>nghiệp</a:t>
            </a:r>
            <a:r>
              <a:rPr lang="en-US" sz="2400" dirty="0" smtClean="0"/>
              <a:t> </a:t>
            </a:r>
            <a:r>
              <a:rPr lang="en-US" sz="2400" dirty="0" err="1" smtClean="0"/>
              <a:t>vụ</a:t>
            </a:r>
            <a:r>
              <a:rPr lang="en-US" sz="2400" dirty="0" smtClean="0"/>
              <a:t> </a:t>
            </a:r>
            <a:r>
              <a:rPr lang="en-US" sz="2400" dirty="0" err="1" smtClean="0"/>
              <a:t>phát</a:t>
            </a:r>
            <a:r>
              <a:rPr lang="en-US" sz="2400" dirty="0" smtClean="0"/>
              <a:t> </a:t>
            </a:r>
            <a:r>
              <a:rPr lang="en-US" sz="2400" dirty="0" err="1" smtClean="0"/>
              <a:t>sinh</a:t>
            </a:r>
            <a:r>
              <a:rPr lang="en-US" sz="2400" dirty="0" smtClean="0"/>
              <a:t> </a:t>
            </a:r>
            <a:r>
              <a:rPr lang="en-US" sz="2400" dirty="0" err="1" smtClean="0"/>
              <a:t>liên</a:t>
            </a:r>
            <a:r>
              <a:rPr lang="en-US" sz="2400" dirty="0" smtClean="0"/>
              <a:t> </a:t>
            </a:r>
            <a:r>
              <a:rPr lang="en-US" sz="2400" dirty="0" err="1" smtClean="0"/>
              <a:t>quan</a:t>
            </a:r>
            <a:r>
              <a:rPr lang="en-US" sz="2400" dirty="0" smtClean="0"/>
              <a:t> </a:t>
            </a:r>
            <a:r>
              <a:rPr lang="en-US" sz="2400" dirty="0" err="1" smtClean="0"/>
              <a:t>đến</a:t>
            </a:r>
            <a:r>
              <a:rPr lang="en-US" sz="2400" dirty="0" smtClean="0"/>
              <a:t> </a:t>
            </a:r>
            <a:r>
              <a:rPr lang="en-US" sz="2400" dirty="0" err="1" smtClean="0"/>
              <a:t>kho</a:t>
            </a:r>
            <a:r>
              <a:rPr lang="en-US" sz="2400" dirty="0" smtClean="0"/>
              <a:t> </a:t>
            </a:r>
            <a:r>
              <a:rPr lang="en-US" sz="2400" dirty="0" err="1" smtClean="0"/>
              <a:t>bạc</a:t>
            </a:r>
            <a:r>
              <a:rPr lang="en-US" sz="2400" dirty="0" smtClean="0"/>
              <a:t>, </a:t>
            </a:r>
            <a:r>
              <a:rPr lang="en-US" sz="2400" dirty="0" err="1" smtClean="0"/>
              <a:t>theo</a:t>
            </a:r>
            <a:r>
              <a:rPr lang="en-US" sz="2400" dirty="0" smtClean="0"/>
              <a:t> </a:t>
            </a:r>
            <a:r>
              <a:rPr lang="en-US" sz="2400" dirty="0" err="1" smtClean="0"/>
              <a:t>dõi</a:t>
            </a:r>
            <a:r>
              <a:rPr lang="en-US" sz="2400" dirty="0" smtClean="0"/>
              <a:t> </a:t>
            </a:r>
            <a:r>
              <a:rPr lang="en-US" sz="2400" dirty="0" err="1" smtClean="0"/>
              <a:t>các</a:t>
            </a:r>
            <a:r>
              <a:rPr lang="en-US" sz="2400" dirty="0" smtClean="0"/>
              <a:t> </a:t>
            </a:r>
            <a:r>
              <a:rPr lang="en-US" sz="2400" dirty="0" err="1" smtClean="0"/>
              <a:t>nguồn</a:t>
            </a:r>
            <a:r>
              <a:rPr lang="en-US" sz="2400" dirty="0" smtClean="0"/>
              <a:t> NSNN, </a:t>
            </a:r>
            <a:r>
              <a:rPr lang="en-US" sz="2400" dirty="0" err="1" smtClean="0"/>
              <a:t>nguồn</a:t>
            </a:r>
            <a:r>
              <a:rPr lang="en-US" sz="2400" dirty="0" smtClean="0"/>
              <a:t> </a:t>
            </a:r>
            <a:r>
              <a:rPr lang="en-US" sz="2400" dirty="0" err="1" smtClean="0"/>
              <a:t>viện</a:t>
            </a:r>
            <a:r>
              <a:rPr lang="en-US" sz="2400" dirty="0" smtClean="0"/>
              <a:t> </a:t>
            </a:r>
            <a:r>
              <a:rPr lang="en-US" sz="2400" dirty="0" err="1" smtClean="0"/>
              <a:t>trợ</a:t>
            </a:r>
            <a:r>
              <a:rPr lang="en-US" sz="2400" dirty="0" smtClean="0"/>
              <a:t>, </a:t>
            </a:r>
            <a:r>
              <a:rPr lang="en-US" sz="2400" dirty="0" err="1" smtClean="0"/>
              <a:t>vay</a:t>
            </a:r>
            <a:r>
              <a:rPr lang="en-US" sz="2400" dirty="0" smtClean="0"/>
              <a:t> </a:t>
            </a:r>
            <a:r>
              <a:rPr lang="en-US" sz="2400" dirty="0" err="1" smtClean="0"/>
              <a:t>nợ</a:t>
            </a:r>
            <a:r>
              <a:rPr lang="en-US" sz="2400" dirty="0" smtClean="0"/>
              <a:t> </a:t>
            </a:r>
            <a:r>
              <a:rPr lang="en-US" sz="2400" dirty="0" err="1" smtClean="0"/>
              <a:t>nước</a:t>
            </a:r>
            <a:r>
              <a:rPr lang="en-US" sz="2400" dirty="0" smtClean="0"/>
              <a:t> </a:t>
            </a:r>
            <a:r>
              <a:rPr lang="en-US" sz="2400" dirty="0" err="1" smtClean="0"/>
              <a:t>ngoài</a:t>
            </a:r>
            <a:r>
              <a:rPr lang="en-US" sz="2400" dirty="0" smtClean="0"/>
              <a:t>,…</a:t>
            </a:r>
            <a:r>
              <a:rPr lang="en-US" sz="2400" dirty="0" err="1" smtClean="0"/>
              <a:t>ví</a:t>
            </a:r>
            <a:r>
              <a:rPr lang="en-US" sz="2400" dirty="0" smtClean="0"/>
              <a:t> </a:t>
            </a:r>
            <a:r>
              <a:rPr lang="en-US" sz="2400" dirty="0" err="1" smtClean="0"/>
              <a:t>dụ</a:t>
            </a:r>
            <a:r>
              <a:rPr lang="en-US" sz="2400" dirty="0" smtClean="0"/>
              <a:t> </a:t>
            </a:r>
            <a:r>
              <a:rPr lang="en-US" sz="2400" dirty="0" err="1"/>
              <a:t>S</a:t>
            </a:r>
            <a:r>
              <a:rPr lang="en-US" sz="2400" dirty="0" err="1" smtClean="0"/>
              <a:t>ổ</a:t>
            </a:r>
            <a:r>
              <a:rPr lang="en-US" sz="2400" dirty="0" smtClean="0"/>
              <a:t> </a:t>
            </a:r>
            <a:r>
              <a:rPr lang="en-US" sz="2400" dirty="0" err="1" smtClean="0"/>
              <a:t>theo</a:t>
            </a:r>
            <a:r>
              <a:rPr lang="en-US" sz="2400" dirty="0" smtClean="0"/>
              <a:t> </a:t>
            </a:r>
            <a:r>
              <a:rPr lang="en-US" sz="2400" dirty="0" err="1" smtClean="0"/>
              <a:t>dõi</a:t>
            </a:r>
            <a:r>
              <a:rPr lang="en-US" sz="2400" dirty="0" smtClean="0"/>
              <a:t> </a:t>
            </a:r>
            <a:r>
              <a:rPr lang="en-US" sz="2400" dirty="0" err="1" smtClean="0"/>
              <a:t>dự</a:t>
            </a:r>
            <a:r>
              <a:rPr lang="en-US" sz="2400" dirty="0" smtClean="0"/>
              <a:t> </a:t>
            </a:r>
            <a:r>
              <a:rPr lang="en-US" sz="2400" dirty="0" err="1" smtClean="0"/>
              <a:t>toán</a:t>
            </a:r>
            <a:r>
              <a:rPr lang="en-US" sz="2400" dirty="0" smtClean="0"/>
              <a:t> </a:t>
            </a:r>
            <a:r>
              <a:rPr lang="en-US" sz="2400" dirty="0" err="1" smtClean="0"/>
              <a:t>từ</a:t>
            </a:r>
            <a:r>
              <a:rPr lang="en-US" sz="2400" dirty="0" smtClean="0"/>
              <a:t> </a:t>
            </a:r>
            <a:r>
              <a:rPr lang="en-US" sz="2400" dirty="0" err="1" smtClean="0"/>
              <a:t>nguồn</a:t>
            </a:r>
            <a:r>
              <a:rPr lang="en-US" sz="2400" dirty="0" smtClean="0"/>
              <a:t> NSNN </a:t>
            </a:r>
            <a:r>
              <a:rPr lang="en-US" sz="2400" dirty="0" err="1" smtClean="0"/>
              <a:t>trong</a:t>
            </a:r>
            <a:r>
              <a:rPr lang="en-US" sz="2400" dirty="0" smtClean="0"/>
              <a:t> </a:t>
            </a:r>
            <a:r>
              <a:rPr lang="en-US" sz="2400" dirty="0" err="1" smtClean="0"/>
              <a:t>nước</a:t>
            </a:r>
            <a:r>
              <a:rPr lang="en-US" sz="2400" dirty="0" smtClean="0"/>
              <a:t> </a:t>
            </a:r>
          </a:p>
        </p:txBody>
      </p:sp>
    </p:spTree>
    <p:extLst>
      <p:ext uri="{BB962C8B-B14F-4D97-AF65-F5344CB8AC3E}">
        <p14:creationId xmlns="" xmlns:p14="http://schemas.microsoft.com/office/powerpoint/2010/main" val="2716227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8312" y="198437"/>
            <a:ext cx="9069387" cy="1260475"/>
          </a:xfrm>
        </p:spPr>
        <p:txBody>
          <a:bodyPr/>
          <a:lstStyle/>
          <a:p>
            <a:r>
              <a:rPr lang="en-US" sz="3200" b="1" dirty="0" smtClean="0">
                <a:solidFill>
                  <a:srgbClr val="00B0F0"/>
                </a:solidFill>
                <a:latin typeface="+mn-lt"/>
              </a:rPr>
              <a:t>QUY ĐỊNH VỀ GHI CHÉP SỔ KẾ TOÁN</a:t>
            </a:r>
          </a:p>
        </p:txBody>
      </p:sp>
      <p:sp>
        <p:nvSpPr>
          <p:cNvPr id="4" name="Content Placeholder 3"/>
          <p:cNvSpPr>
            <a:spLocks noGrp="1"/>
          </p:cNvSpPr>
          <p:nvPr>
            <p:ph idx="1"/>
          </p:nvPr>
        </p:nvSpPr>
        <p:spPr>
          <a:xfrm>
            <a:off x="315912" y="1722437"/>
            <a:ext cx="9525000" cy="4383088"/>
          </a:xfrm>
        </p:spPr>
        <p:txBody>
          <a:bodyPr/>
          <a:lstStyle/>
          <a:p>
            <a:pPr marL="457200" indent="-457200" algn="just">
              <a:buFont typeface="Wingdings" pitchFamily="2" charset="2"/>
              <a:buChar char="ü"/>
            </a:pPr>
            <a:r>
              <a:rPr lang="en-US" sz="2400" dirty="0" err="1"/>
              <a:t>Số</a:t>
            </a:r>
            <a:r>
              <a:rPr lang="en-US" sz="2400" dirty="0"/>
              <a:t> </a:t>
            </a:r>
            <a:r>
              <a:rPr lang="en-US" sz="2400" dirty="0" err="1"/>
              <a:t>liệu</a:t>
            </a:r>
            <a:r>
              <a:rPr lang="en-US" sz="2400" dirty="0"/>
              <a:t> </a:t>
            </a:r>
            <a:r>
              <a:rPr lang="en-US" sz="2400" dirty="0" err="1"/>
              <a:t>ghi</a:t>
            </a:r>
            <a:r>
              <a:rPr lang="en-US" sz="2400" dirty="0"/>
              <a:t> </a:t>
            </a:r>
            <a:r>
              <a:rPr lang="en-US" sz="2400" dirty="0" err="1"/>
              <a:t>trên</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phải</a:t>
            </a:r>
            <a:r>
              <a:rPr lang="en-US" sz="2400" dirty="0"/>
              <a:t> </a:t>
            </a:r>
            <a:r>
              <a:rPr lang="en-US" sz="2400" dirty="0" err="1"/>
              <a:t>rõ</a:t>
            </a:r>
            <a:r>
              <a:rPr lang="en-US" sz="2400" dirty="0"/>
              <a:t>, </a:t>
            </a:r>
            <a:r>
              <a:rPr lang="en-US" sz="2400" dirty="0" err="1"/>
              <a:t>sạch</a:t>
            </a:r>
            <a:r>
              <a:rPr lang="en-US" sz="2400" dirty="0"/>
              <a:t> </a:t>
            </a:r>
            <a:r>
              <a:rPr lang="en-US" sz="2400" dirty="0" err="1"/>
              <a:t>và</a:t>
            </a:r>
            <a:r>
              <a:rPr lang="en-US" sz="2400" dirty="0"/>
              <a:t> </a:t>
            </a:r>
            <a:r>
              <a:rPr lang="en-US" sz="2400" dirty="0" err="1"/>
              <a:t>ghi</a:t>
            </a:r>
            <a:r>
              <a:rPr lang="en-US" sz="2400" dirty="0"/>
              <a:t> </a:t>
            </a:r>
            <a:r>
              <a:rPr lang="en-US" sz="2400" dirty="0" err="1"/>
              <a:t>liên</a:t>
            </a:r>
            <a:r>
              <a:rPr lang="en-US" sz="2400" dirty="0"/>
              <a:t> </a:t>
            </a:r>
            <a:r>
              <a:rPr lang="en-US" sz="2400" dirty="0" err="1"/>
              <a:t>tục</a:t>
            </a:r>
            <a:r>
              <a:rPr lang="en-US" sz="2400" dirty="0"/>
              <a:t>, </a:t>
            </a:r>
            <a:r>
              <a:rPr lang="en-US" sz="2400" dirty="0" err="1"/>
              <a:t>không</a:t>
            </a:r>
            <a:r>
              <a:rPr lang="en-US" sz="2400" dirty="0"/>
              <a:t> </a:t>
            </a:r>
            <a:r>
              <a:rPr lang="en-US" sz="2400" dirty="0" err="1"/>
              <a:t>được</a:t>
            </a:r>
            <a:r>
              <a:rPr lang="en-US" sz="2400" dirty="0"/>
              <a:t> </a:t>
            </a:r>
            <a:r>
              <a:rPr lang="en-US" sz="2400" dirty="0" err="1"/>
              <a:t>cách</a:t>
            </a:r>
            <a:r>
              <a:rPr lang="en-US" sz="2400" dirty="0"/>
              <a:t> </a:t>
            </a:r>
            <a:r>
              <a:rPr lang="en-US" sz="2400" dirty="0" err="1"/>
              <a:t>dòng</a:t>
            </a:r>
            <a:r>
              <a:rPr lang="en-US" sz="2400" dirty="0"/>
              <a:t> </a:t>
            </a:r>
            <a:r>
              <a:rPr lang="en-US" sz="2400" dirty="0" err="1"/>
              <a:t>để</a:t>
            </a:r>
            <a:r>
              <a:rPr lang="en-US" sz="2400" dirty="0"/>
              <a:t> </a:t>
            </a:r>
            <a:r>
              <a:rPr lang="en-US" sz="2400" dirty="0" err="1"/>
              <a:t>tránh</a:t>
            </a:r>
            <a:r>
              <a:rPr lang="en-US" sz="2400" dirty="0"/>
              <a:t> </a:t>
            </a:r>
            <a:r>
              <a:rPr lang="en-US" sz="2400" dirty="0" err="1"/>
              <a:t>điền</a:t>
            </a:r>
            <a:r>
              <a:rPr lang="en-US" sz="2400" dirty="0"/>
              <a:t> </a:t>
            </a:r>
            <a:r>
              <a:rPr lang="en-US" sz="2400" dirty="0" err="1"/>
              <a:t>thêm</a:t>
            </a:r>
            <a:r>
              <a:rPr lang="en-US" sz="2400" dirty="0"/>
              <a:t> </a:t>
            </a:r>
            <a:r>
              <a:rPr lang="en-US" sz="2400" dirty="0" err="1"/>
              <a:t>thông</a:t>
            </a:r>
            <a:r>
              <a:rPr lang="en-US" sz="2400" dirty="0"/>
              <a:t> </a:t>
            </a:r>
            <a:r>
              <a:rPr lang="en-US" sz="2400" dirty="0" smtClean="0"/>
              <a:t>tin</a:t>
            </a:r>
          </a:p>
          <a:p>
            <a:pPr marL="457200" indent="-457200" algn="just">
              <a:buFont typeface="Wingdings" pitchFamily="2" charset="2"/>
              <a:buChar char="ü"/>
            </a:pPr>
            <a:r>
              <a:rPr lang="en-US" sz="2400" dirty="0" err="1"/>
              <a:t>Số</a:t>
            </a:r>
            <a:r>
              <a:rPr lang="en-US" sz="2400" dirty="0"/>
              <a:t> </a:t>
            </a:r>
            <a:r>
              <a:rPr lang="en-US" sz="2400" dirty="0" err="1"/>
              <a:t>tiền</a:t>
            </a:r>
            <a:r>
              <a:rPr lang="en-US" sz="2400" dirty="0"/>
              <a:t> </a:t>
            </a:r>
            <a:r>
              <a:rPr lang="en-US" sz="2400" dirty="0" err="1"/>
              <a:t>âm</a:t>
            </a:r>
            <a:r>
              <a:rPr lang="en-US" sz="2400" dirty="0"/>
              <a:t> </a:t>
            </a:r>
            <a:r>
              <a:rPr lang="en-US" sz="2400" dirty="0" err="1"/>
              <a:t>theo</a:t>
            </a:r>
            <a:r>
              <a:rPr lang="en-US" sz="2400" dirty="0"/>
              <a:t> </a:t>
            </a:r>
            <a:r>
              <a:rPr lang="en-US" sz="2400" dirty="0" err="1"/>
              <a:t>quy</a:t>
            </a:r>
            <a:r>
              <a:rPr lang="en-US" sz="2400" dirty="0"/>
              <a:t> </a:t>
            </a:r>
            <a:r>
              <a:rPr lang="en-US" sz="2400" dirty="0" err="1"/>
              <a:t>ước</a:t>
            </a:r>
            <a:r>
              <a:rPr lang="en-US" sz="2400" dirty="0"/>
              <a:t> </a:t>
            </a:r>
            <a:r>
              <a:rPr lang="en-US" sz="2400" dirty="0" err="1"/>
              <a:t>được</a:t>
            </a:r>
            <a:r>
              <a:rPr lang="en-US" sz="2400" dirty="0"/>
              <a:t> </a:t>
            </a:r>
            <a:r>
              <a:rPr lang="en-US" sz="2400" dirty="0" err="1"/>
              <a:t>ghi</a:t>
            </a:r>
            <a:r>
              <a:rPr lang="en-US" sz="2400" dirty="0"/>
              <a:t> </a:t>
            </a:r>
            <a:r>
              <a:rPr lang="en-US" sz="2400" dirty="0" err="1"/>
              <a:t>bằng</a:t>
            </a:r>
            <a:r>
              <a:rPr lang="en-US" sz="2400" dirty="0"/>
              <a:t> </a:t>
            </a:r>
            <a:r>
              <a:rPr lang="en-US" sz="2400" dirty="0" err="1"/>
              <a:t>mực</a:t>
            </a:r>
            <a:r>
              <a:rPr lang="en-US" sz="2400" dirty="0"/>
              <a:t> </a:t>
            </a:r>
            <a:r>
              <a:rPr lang="en-US" sz="2400" dirty="0" err="1"/>
              <a:t>đỏ</a:t>
            </a:r>
            <a:r>
              <a:rPr lang="en-US" sz="2400" dirty="0"/>
              <a:t> </a:t>
            </a:r>
            <a:r>
              <a:rPr lang="en-US" sz="2400" dirty="0" err="1"/>
              <a:t>hoặc</a:t>
            </a:r>
            <a:r>
              <a:rPr lang="en-US" sz="2400" dirty="0"/>
              <a:t> </a:t>
            </a:r>
            <a:r>
              <a:rPr lang="en-US" sz="2400" dirty="0" err="1"/>
              <a:t>đóng</a:t>
            </a:r>
            <a:r>
              <a:rPr lang="en-US" sz="2400" dirty="0"/>
              <a:t> </a:t>
            </a:r>
            <a:r>
              <a:rPr lang="en-US" sz="2400" dirty="0" err="1" smtClean="0"/>
              <a:t>khung</a:t>
            </a:r>
            <a:endParaRPr lang="en-US" sz="2400" dirty="0" smtClean="0"/>
          </a:p>
          <a:p>
            <a:pPr marL="457200" indent="-457200" algn="just">
              <a:buFont typeface="Wingdings" pitchFamily="2" charset="2"/>
              <a:buChar char="ü"/>
            </a:pPr>
            <a:r>
              <a:rPr lang="en-US" sz="2400" dirty="0" err="1" smtClean="0"/>
              <a:t>Đối</a:t>
            </a:r>
            <a:r>
              <a:rPr lang="en-US" sz="2400" dirty="0" smtClean="0"/>
              <a:t> </a:t>
            </a:r>
            <a:r>
              <a:rPr lang="en-US" sz="2400" dirty="0" err="1" smtClean="0"/>
              <a:t>với</a:t>
            </a:r>
            <a:r>
              <a:rPr lang="en-US" sz="2400" dirty="0" smtClean="0"/>
              <a:t> </a:t>
            </a:r>
            <a:r>
              <a:rPr lang="en-US" sz="2400" dirty="0" err="1" smtClean="0"/>
              <a:t>ghi</a:t>
            </a:r>
            <a:r>
              <a:rPr lang="en-US" sz="2400" dirty="0" smtClean="0"/>
              <a:t> </a:t>
            </a:r>
            <a:r>
              <a:rPr lang="en-US" sz="2400" dirty="0" err="1" smtClean="0"/>
              <a:t>sổ</a:t>
            </a:r>
            <a:r>
              <a:rPr lang="en-US" sz="2400" dirty="0" smtClean="0"/>
              <a:t> </a:t>
            </a:r>
            <a:r>
              <a:rPr lang="en-US" sz="2400" dirty="0" err="1" smtClean="0"/>
              <a:t>bằng</a:t>
            </a:r>
            <a:r>
              <a:rPr lang="en-US" sz="2400" dirty="0" smtClean="0"/>
              <a:t> </a:t>
            </a:r>
            <a:r>
              <a:rPr lang="en-US" sz="2400" dirty="0" err="1" smtClean="0"/>
              <a:t>máy</a:t>
            </a:r>
            <a:r>
              <a:rPr lang="en-US" sz="2400" dirty="0" smtClean="0"/>
              <a:t> vi </a:t>
            </a:r>
            <a:r>
              <a:rPr lang="en-US" sz="2400" dirty="0" err="1" smtClean="0"/>
              <a:t>tính</a:t>
            </a:r>
            <a:r>
              <a:rPr lang="en-US" sz="2400" dirty="0" smtClean="0"/>
              <a:t>, </a:t>
            </a:r>
            <a:r>
              <a:rPr lang="en-US" sz="2400" dirty="0" err="1" smtClean="0"/>
              <a:t>khi</a:t>
            </a:r>
            <a:r>
              <a:rPr lang="en-US" sz="2400" dirty="0" smtClean="0"/>
              <a:t> </a:t>
            </a:r>
            <a:r>
              <a:rPr lang="en-US" sz="2400" dirty="0" err="1"/>
              <a:t>có</a:t>
            </a:r>
            <a:r>
              <a:rPr lang="en-US" sz="2400" dirty="0"/>
              <a:t> </a:t>
            </a:r>
            <a:r>
              <a:rPr lang="en-US" sz="2400" dirty="0" err="1"/>
              <a:t>sai</a:t>
            </a:r>
            <a:r>
              <a:rPr lang="en-US" sz="2400" dirty="0"/>
              <a:t> </a:t>
            </a:r>
            <a:r>
              <a:rPr lang="en-US" sz="2400" dirty="0" err="1"/>
              <a:t>sót</a:t>
            </a:r>
            <a:r>
              <a:rPr lang="en-US" sz="2400" dirty="0"/>
              <a:t> </a:t>
            </a:r>
            <a:r>
              <a:rPr lang="en-US" sz="2400" dirty="0" err="1"/>
              <a:t>phải</a:t>
            </a:r>
            <a:r>
              <a:rPr lang="en-US" sz="2400" dirty="0"/>
              <a:t> </a:t>
            </a:r>
            <a:r>
              <a:rPr lang="en-US" sz="2400" dirty="0" err="1"/>
              <a:t>tiến</a:t>
            </a:r>
            <a:r>
              <a:rPr lang="en-US" sz="2400" dirty="0"/>
              <a:t> </a:t>
            </a:r>
            <a:r>
              <a:rPr lang="en-US" sz="2400" dirty="0" err="1"/>
              <a:t>hành</a:t>
            </a:r>
            <a:r>
              <a:rPr lang="en-US" sz="2400" dirty="0"/>
              <a:t> </a:t>
            </a:r>
            <a:r>
              <a:rPr lang="en-US" sz="2400" dirty="0" err="1"/>
              <a:t>sửa</a:t>
            </a:r>
            <a:r>
              <a:rPr lang="en-US" sz="2400" dirty="0"/>
              <a:t> </a:t>
            </a:r>
            <a:r>
              <a:rPr lang="en-US" sz="2400" dirty="0" err="1"/>
              <a:t>chữa</a:t>
            </a:r>
            <a:r>
              <a:rPr lang="en-US" sz="2400" dirty="0"/>
              <a:t> </a:t>
            </a:r>
            <a:r>
              <a:rPr lang="en-US" sz="2400" dirty="0" err="1"/>
              <a:t>theo</a:t>
            </a:r>
            <a:r>
              <a:rPr lang="en-US" sz="2400" dirty="0"/>
              <a:t> </a:t>
            </a:r>
            <a:r>
              <a:rPr lang="en-US" sz="2400" dirty="0" err="1"/>
              <a:t>đúng</a:t>
            </a:r>
            <a:r>
              <a:rPr lang="en-US" sz="2400" dirty="0"/>
              <a:t> </a:t>
            </a:r>
            <a:r>
              <a:rPr lang="en-US" sz="2400" err="1"/>
              <a:t>quy</a:t>
            </a:r>
            <a:r>
              <a:rPr lang="en-US" sz="2400"/>
              <a:t> </a:t>
            </a:r>
            <a:r>
              <a:rPr lang="en-US" sz="2400" smtClean="0"/>
              <a:t>định:</a:t>
            </a:r>
            <a:endParaRPr lang="en-US" sz="2400" dirty="0" smtClean="0"/>
          </a:p>
          <a:p>
            <a:pPr marL="857250" lvl="1" indent="-457200" algn="just">
              <a:buFont typeface="Arial" pitchFamily="34" charset="0"/>
              <a:buChar char="•"/>
            </a:pPr>
            <a:r>
              <a:rPr lang="en-US" sz="2400" dirty="0" err="1"/>
              <a:t>Trường</a:t>
            </a:r>
            <a:r>
              <a:rPr lang="en-US" sz="2400" dirty="0"/>
              <a:t> </a:t>
            </a:r>
            <a:r>
              <a:rPr lang="en-US" sz="2400" dirty="0" err="1"/>
              <a:t>hợp</a:t>
            </a:r>
            <a:r>
              <a:rPr lang="en-US" sz="2400" dirty="0"/>
              <a:t> </a:t>
            </a:r>
            <a:r>
              <a:rPr lang="en-US" sz="2400" dirty="0" err="1"/>
              <a:t>phát</a:t>
            </a:r>
            <a:r>
              <a:rPr lang="en-US" sz="2400" dirty="0"/>
              <a:t> </a:t>
            </a:r>
            <a:r>
              <a:rPr lang="en-US" sz="2400" dirty="0" err="1"/>
              <a:t>hiện</a:t>
            </a:r>
            <a:r>
              <a:rPr lang="en-US" sz="2400" dirty="0"/>
              <a:t> </a:t>
            </a:r>
            <a:r>
              <a:rPr lang="en-US" sz="2400" dirty="0" err="1"/>
              <a:t>sai</a:t>
            </a:r>
            <a:r>
              <a:rPr lang="en-US" sz="2400" dirty="0"/>
              <a:t> </a:t>
            </a:r>
            <a:r>
              <a:rPr lang="en-US" sz="2400" dirty="0" err="1"/>
              <a:t>sót</a:t>
            </a:r>
            <a:r>
              <a:rPr lang="en-US" sz="2400" dirty="0"/>
              <a:t> </a:t>
            </a:r>
            <a:r>
              <a:rPr lang="en-US" sz="2400" dirty="0" err="1"/>
              <a:t>trước</a:t>
            </a:r>
            <a:r>
              <a:rPr lang="en-US" sz="2400" dirty="0"/>
              <a:t> </a:t>
            </a:r>
            <a:r>
              <a:rPr lang="en-US" sz="2400" dirty="0" err="1"/>
              <a:t>khi</a:t>
            </a:r>
            <a:r>
              <a:rPr lang="en-US" sz="2400" dirty="0"/>
              <a:t> </a:t>
            </a:r>
            <a:r>
              <a:rPr lang="en-US" sz="2400" dirty="0" err="1"/>
              <a:t>báo</a:t>
            </a:r>
            <a:r>
              <a:rPr lang="en-US" sz="2400" dirty="0"/>
              <a:t> </a:t>
            </a:r>
            <a:r>
              <a:rPr lang="en-US" sz="2400" dirty="0" err="1"/>
              <a:t>cáo</a:t>
            </a:r>
            <a:r>
              <a:rPr lang="en-US" sz="2400" dirty="0"/>
              <a:t> </a:t>
            </a:r>
            <a:r>
              <a:rPr lang="en-US" sz="2400" dirty="0" err="1"/>
              <a:t>tài</a:t>
            </a:r>
            <a:r>
              <a:rPr lang="en-US" sz="2400" dirty="0"/>
              <a:t> </a:t>
            </a:r>
            <a:r>
              <a:rPr lang="en-US" sz="2400" dirty="0" err="1"/>
              <a:t>chính</a:t>
            </a:r>
            <a:r>
              <a:rPr lang="en-US" sz="2400" dirty="0"/>
              <a:t> </a:t>
            </a:r>
            <a:r>
              <a:rPr lang="en-US" sz="2400" dirty="0" err="1"/>
              <a:t>năm</a:t>
            </a:r>
            <a:r>
              <a:rPr lang="en-US" sz="2400" dirty="0"/>
              <a:t> </a:t>
            </a:r>
            <a:r>
              <a:rPr lang="en-US" sz="2400" dirty="0" err="1"/>
              <a:t>nộp</a:t>
            </a:r>
            <a:r>
              <a:rPr lang="en-US" sz="2400" dirty="0"/>
              <a:t> </a:t>
            </a:r>
            <a:r>
              <a:rPr lang="en-US" sz="2400" dirty="0" err="1"/>
              <a:t>cho</a:t>
            </a:r>
            <a:r>
              <a:rPr lang="en-US" sz="2400" dirty="0"/>
              <a:t> </a:t>
            </a:r>
            <a:r>
              <a:rPr lang="en-US" sz="2400" dirty="0" err="1"/>
              <a:t>cơ</a:t>
            </a:r>
            <a:r>
              <a:rPr lang="en-US" sz="2400" dirty="0"/>
              <a:t> </a:t>
            </a:r>
            <a:r>
              <a:rPr lang="en-US" sz="2400" dirty="0" err="1"/>
              <a:t>quan</a:t>
            </a:r>
            <a:r>
              <a:rPr lang="en-US" sz="2400" dirty="0"/>
              <a:t> </a:t>
            </a:r>
            <a:r>
              <a:rPr lang="en-US" sz="2400" dirty="0" err="1"/>
              <a:t>nhà</a:t>
            </a:r>
            <a:r>
              <a:rPr lang="en-US" sz="2400" dirty="0"/>
              <a:t> </a:t>
            </a:r>
            <a:r>
              <a:rPr lang="en-US" sz="2400" dirty="0" err="1"/>
              <a:t>nước</a:t>
            </a:r>
            <a:r>
              <a:rPr lang="en-US" sz="2400" dirty="0"/>
              <a:t> </a:t>
            </a:r>
            <a:r>
              <a:rPr lang="en-US" sz="2400" dirty="0" err="1"/>
              <a:t>có</a:t>
            </a:r>
            <a:r>
              <a:rPr lang="en-US" sz="2400" dirty="0"/>
              <a:t> </a:t>
            </a:r>
            <a:r>
              <a:rPr lang="en-US" sz="2400" dirty="0" err="1"/>
              <a:t>thẩm</a:t>
            </a:r>
            <a:r>
              <a:rPr lang="en-US" sz="2400" dirty="0"/>
              <a:t> </a:t>
            </a:r>
            <a:r>
              <a:rPr lang="en-US" sz="2400" dirty="0" err="1"/>
              <a:t>quyền</a:t>
            </a:r>
            <a:r>
              <a:rPr lang="en-US" sz="2400" dirty="0"/>
              <a:t> </a:t>
            </a:r>
            <a:r>
              <a:rPr lang="en-US" sz="2400" dirty="0" err="1"/>
              <a:t>thì</a:t>
            </a:r>
            <a:r>
              <a:rPr lang="en-US" sz="2400" dirty="0"/>
              <a:t> </a:t>
            </a:r>
            <a:r>
              <a:rPr lang="en-US" sz="2400" dirty="0" err="1"/>
              <a:t>phải</a:t>
            </a:r>
            <a:r>
              <a:rPr lang="en-US" sz="2400" dirty="0"/>
              <a:t> </a:t>
            </a:r>
            <a:r>
              <a:rPr lang="en-US" sz="2400" dirty="0" err="1"/>
              <a:t>sửa</a:t>
            </a:r>
            <a:r>
              <a:rPr lang="en-US" sz="2400" dirty="0"/>
              <a:t> </a:t>
            </a:r>
            <a:r>
              <a:rPr lang="en-US" sz="2400" dirty="0" err="1"/>
              <a:t>chữa</a:t>
            </a:r>
            <a:r>
              <a:rPr lang="en-US" sz="2400" dirty="0"/>
              <a:t> </a:t>
            </a:r>
            <a:r>
              <a:rPr lang="en-US" sz="2400" dirty="0" err="1"/>
              <a:t>trực</a:t>
            </a:r>
            <a:r>
              <a:rPr lang="en-US" sz="2400" dirty="0"/>
              <a:t> </a:t>
            </a:r>
            <a:r>
              <a:rPr lang="en-US" sz="2400" dirty="0" err="1"/>
              <a:t>tiếp</a:t>
            </a:r>
            <a:r>
              <a:rPr lang="en-US" sz="2400" dirty="0"/>
              <a:t> </a:t>
            </a:r>
            <a:r>
              <a:rPr lang="en-US" sz="2400" dirty="0" err="1"/>
              <a:t>vào</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của</a:t>
            </a:r>
            <a:r>
              <a:rPr lang="en-US" sz="2400" dirty="0"/>
              <a:t> </a:t>
            </a:r>
            <a:r>
              <a:rPr lang="en-US" sz="2400" dirty="0" err="1"/>
              <a:t>năm</a:t>
            </a:r>
            <a:r>
              <a:rPr lang="en-US" sz="2400" dirty="0"/>
              <a:t> </a:t>
            </a:r>
            <a:r>
              <a:rPr lang="en-US" sz="2400" dirty="0" err="1"/>
              <a:t>đó</a:t>
            </a:r>
            <a:r>
              <a:rPr lang="en-US" sz="2400" dirty="0"/>
              <a:t> </a:t>
            </a:r>
            <a:r>
              <a:rPr lang="en-US" sz="2400" dirty="0" err="1"/>
              <a:t>trên</a:t>
            </a:r>
            <a:r>
              <a:rPr lang="en-US" sz="2400" dirty="0"/>
              <a:t> </a:t>
            </a:r>
            <a:r>
              <a:rPr lang="en-US" sz="2400" dirty="0" err="1"/>
              <a:t>máy</a:t>
            </a:r>
            <a:r>
              <a:rPr lang="en-US" sz="2400" dirty="0"/>
              <a:t> vi </a:t>
            </a:r>
            <a:r>
              <a:rPr lang="en-US" sz="2400" dirty="0" err="1" smtClean="0"/>
              <a:t>tính</a:t>
            </a:r>
            <a:endParaRPr lang="en-US" sz="2400" dirty="0" smtClean="0"/>
          </a:p>
          <a:p>
            <a:pPr marL="857250" lvl="1" indent="-457200" algn="just">
              <a:buFont typeface="Arial" pitchFamily="34" charset="0"/>
              <a:buChar char="•"/>
            </a:pPr>
            <a:r>
              <a:rPr lang="en-US" sz="2400" dirty="0" err="1"/>
              <a:t>Trường</a:t>
            </a:r>
            <a:r>
              <a:rPr lang="en-US" sz="2400" dirty="0"/>
              <a:t> </a:t>
            </a:r>
            <a:r>
              <a:rPr lang="en-US" sz="2400" dirty="0" err="1"/>
              <a:t>hợp</a:t>
            </a:r>
            <a:r>
              <a:rPr lang="en-US" sz="2400" dirty="0"/>
              <a:t> </a:t>
            </a:r>
            <a:r>
              <a:rPr lang="en-US" sz="2400" dirty="0" err="1"/>
              <a:t>phát</a:t>
            </a:r>
            <a:r>
              <a:rPr lang="en-US" sz="2400" dirty="0"/>
              <a:t> </a:t>
            </a:r>
            <a:r>
              <a:rPr lang="en-US" sz="2400" dirty="0" err="1"/>
              <a:t>hiện</a:t>
            </a:r>
            <a:r>
              <a:rPr lang="en-US" sz="2400" dirty="0"/>
              <a:t> </a:t>
            </a:r>
            <a:r>
              <a:rPr lang="en-US" sz="2400" dirty="0" err="1"/>
              <a:t>sai</a:t>
            </a:r>
            <a:r>
              <a:rPr lang="en-US" sz="2400" dirty="0"/>
              <a:t> </a:t>
            </a:r>
            <a:r>
              <a:rPr lang="en-US" sz="2400" dirty="0" err="1"/>
              <a:t>sót</a:t>
            </a:r>
            <a:r>
              <a:rPr lang="en-US" sz="2400" dirty="0"/>
              <a:t> </a:t>
            </a:r>
            <a:r>
              <a:rPr lang="en-US" sz="2400" dirty="0" err="1"/>
              <a:t>sau</a:t>
            </a:r>
            <a:r>
              <a:rPr lang="en-US" sz="2400" dirty="0"/>
              <a:t> </a:t>
            </a:r>
            <a:r>
              <a:rPr lang="en-US" sz="2400" dirty="0" err="1"/>
              <a:t>khi</a:t>
            </a:r>
            <a:r>
              <a:rPr lang="en-US" sz="2400" dirty="0"/>
              <a:t> </a:t>
            </a:r>
            <a:r>
              <a:rPr lang="en-US" sz="2400" dirty="0" err="1"/>
              <a:t>báo</a:t>
            </a:r>
            <a:r>
              <a:rPr lang="en-US" sz="2400" dirty="0"/>
              <a:t> </a:t>
            </a:r>
            <a:r>
              <a:rPr lang="en-US" sz="2400" dirty="0" err="1"/>
              <a:t>cáo</a:t>
            </a:r>
            <a:r>
              <a:rPr lang="en-US" sz="2400" dirty="0"/>
              <a:t> </a:t>
            </a:r>
            <a:r>
              <a:rPr lang="en-US" sz="2400" dirty="0" err="1"/>
              <a:t>tài</a:t>
            </a:r>
            <a:r>
              <a:rPr lang="en-US" sz="2400" dirty="0"/>
              <a:t> </a:t>
            </a:r>
            <a:r>
              <a:rPr lang="en-US" sz="2400" dirty="0" err="1"/>
              <a:t>chính</a:t>
            </a:r>
            <a:r>
              <a:rPr lang="en-US" sz="2400" dirty="0"/>
              <a:t> </a:t>
            </a:r>
            <a:r>
              <a:rPr lang="en-US" sz="2400" dirty="0" err="1"/>
              <a:t>năm</a:t>
            </a:r>
            <a:r>
              <a:rPr lang="en-US" sz="2400" dirty="0"/>
              <a:t> </a:t>
            </a:r>
            <a:r>
              <a:rPr lang="en-US" sz="2400" dirty="0" err="1"/>
              <a:t>đã</a:t>
            </a:r>
            <a:r>
              <a:rPr lang="en-US" sz="2400" dirty="0"/>
              <a:t> </a:t>
            </a:r>
            <a:r>
              <a:rPr lang="en-US" sz="2400" dirty="0" err="1"/>
              <a:t>nộp</a:t>
            </a:r>
            <a:r>
              <a:rPr lang="en-US" sz="2400" dirty="0"/>
              <a:t> </a:t>
            </a:r>
            <a:r>
              <a:rPr lang="en-US" sz="2400" dirty="0" err="1"/>
              <a:t>cho</a:t>
            </a:r>
            <a:r>
              <a:rPr lang="en-US" sz="2400" dirty="0"/>
              <a:t> </a:t>
            </a:r>
            <a:r>
              <a:rPr lang="en-US" sz="2400" dirty="0" err="1"/>
              <a:t>cơ</a:t>
            </a:r>
            <a:r>
              <a:rPr lang="en-US" sz="2400" dirty="0"/>
              <a:t> </a:t>
            </a:r>
            <a:r>
              <a:rPr lang="en-US" sz="2400" dirty="0" err="1"/>
              <a:t>quan</a:t>
            </a:r>
            <a:r>
              <a:rPr lang="en-US" sz="2400" dirty="0"/>
              <a:t> </a:t>
            </a:r>
            <a:r>
              <a:rPr lang="en-US" sz="2400" dirty="0" err="1"/>
              <a:t>Nhà</a:t>
            </a:r>
            <a:r>
              <a:rPr lang="en-US" sz="2400" dirty="0"/>
              <a:t> </a:t>
            </a:r>
            <a:r>
              <a:rPr lang="en-US" sz="2400" dirty="0" err="1"/>
              <a:t>nước</a:t>
            </a:r>
            <a:r>
              <a:rPr lang="en-US" sz="2400" dirty="0"/>
              <a:t> </a:t>
            </a:r>
            <a:r>
              <a:rPr lang="en-US" sz="2400" dirty="0" err="1"/>
              <a:t>có</a:t>
            </a:r>
            <a:r>
              <a:rPr lang="en-US" sz="2400" dirty="0"/>
              <a:t> </a:t>
            </a:r>
            <a:r>
              <a:rPr lang="en-US" sz="2400" dirty="0" err="1"/>
              <a:t>thẩm</a:t>
            </a:r>
            <a:r>
              <a:rPr lang="en-US" sz="2400" dirty="0"/>
              <a:t> </a:t>
            </a:r>
            <a:r>
              <a:rPr lang="en-US" sz="2400" dirty="0" err="1"/>
              <a:t>quyền</a:t>
            </a:r>
            <a:r>
              <a:rPr lang="en-US" sz="2400" dirty="0"/>
              <a:t> </a:t>
            </a:r>
            <a:r>
              <a:rPr lang="en-US" sz="2400" dirty="0" err="1"/>
              <a:t>thì</a:t>
            </a:r>
            <a:r>
              <a:rPr lang="en-US" sz="2400" dirty="0"/>
              <a:t> </a:t>
            </a:r>
            <a:r>
              <a:rPr lang="en-US" sz="2400" dirty="0" err="1"/>
              <a:t>phải</a:t>
            </a:r>
            <a:r>
              <a:rPr lang="en-US" sz="2400" dirty="0"/>
              <a:t> </a:t>
            </a:r>
            <a:r>
              <a:rPr lang="en-US" sz="2400" dirty="0" err="1"/>
              <a:t>sửa</a:t>
            </a:r>
            <a:r>
              <a:rPr lang="en-US" sz="2400" dirty="0"/>
              <a:t> </a:t>
            </a:r>
            <a:r>
              <a:rPr lang="en-US" sz="2400" dirty="0" err="1"/>
              <a:t>chữa</a:t>
            </a:r>
            <a:r>
              <a:rPr lang="en-US" sz="2400" dirty="0"/>
              <a:t> </a:t>
            </a:r>
            <a:r>
              <a:rPr lang="en-US" sz="2400" dirty="0" err="1"/>
              <a:t>trực</a:t>
            </a:r>
            <a:r>
              <a:rPr lang="en-US" sz="2400" dirty="0"/>
              <a:t> </a:t>
            </a:r>
            <a:r>
              <a:rPr lang="en-US" sz="2400" dirty="0" err="1"/>
              <a:t>tiếp</a:t>
            </a:r>
            <a:r>
              <a:rPr lang="en-US" sz="2400" dirty="0"/>
              <a:t> </a:t>
            </a:r>
            <a:r>
              <a:rPr lang="en-US" sz="2400" dirty="0" err="1"/>
              <a:t>vào</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của</a:t>
            </a:r>
            <a:r>
              <a:rPr lang="en-US" sz="2400" dirty="0"/>
              <a:t> </a:t>
            </a:r>
            <a:r>
              <a:rPr lang="en-US" sz="2400" dirty="0" err="1"/>
              <a:t>năm</a:t>
            </a:r>
            <a:r>
              <a:rPr lang="en-US" sz="2400" dirty="0"/>
              <a:t> </a:t>
            </a:r>
            <a:r>
              <a:rPr lang="en-US" sz="2400" dirty="0" err="1"/>
              <a:t>đã</a:t>
            </a:r>
            <a:r>
              <a:rPr lang="en-US" sz="2400" dirty="0"/>
              <a:t> </a:t>
            </a:r>
            <a:r>
              <a:rPr lang="en-US" sz="2400" dirty="0" err="1"/>
              <a:t>phát</a:t>
            </a:r>
            <a:r>
              <a:rPr lang="en-US" sz="2400" dirty="0"/>
              <a:t> </a:t>
            </a:r>
            <a:r>
              <a:rPr lang="en-US" sz="2400" dirty="0" err="1"/>
              <a:t>hiện</a:t>
            </a:r>
            <a:r>
              <a:rPr lang="en-US" sz="2400" dirty="0"/>
              <a:t> </a:t>
            </a:r>
            <a:r>
              <a:rPr lang="en-US" sz="2400" dirty="0" err="1"/>
              <a:t>sai</a:t>
            </a:r>
            <a:r>
              <a:rPr lang="en-US" sz="2400" dirty="0"/>
              <a:t> </a:t>
            </a:r>
            <a:r>
              <a:rPr lang="en-US" sz="2400" dirty="0" err="1"/>
              <a:t>sót</a:t>
            </a:r>
            <a:r>
              <a:rPr lang="en-US" sz="2400" dirty="0"/>
              <a:t> </a:t>
            </a:r>
            <a:r>
              <a:rPr lang="en-US" sz="2400" dirty="0" err="1"/>
              <a:t>trên</a:t>
            </a:r>
            <a:r>
              <a:rPr lang="en-US" sz="2400" dirty="0"/>
              <a:t> </a:t>
            </a:r>
            <a:r>
              <a:rPr lang="en-US" sz="2400" dirty="0" err="1"/>
              <a:t>máy</a:t>
            </a:r>
            <a:r>
              <a:rPr lang="en-US" sz="2400" dirty="0"/>
              <a:t> vi </a:t>
            </a:r>
            <a:r>
              <a:rPr lang="en-US" sz="2400" dirty="0" err="1"/>
              <a:t>tính</a:t>
            </a:r>
            <a:r>
              <a:rPr lang="en-US" sz="2400" dirty="0"/>
              <a:t> </a:t>
            </a:r>
            <a:r>
              <a:rPr lang="en-US" sz="2400" dirty="0" err="1"/>
              <a:t>và</a:t>
            </a:r>
            <a:r>
              <a:rPr lang="en-US" sz="2400" dirty="0"/>
              <a:t> </a:t>
            </a:r>
            <a:r>
              <a:rPr lang="en-US" sz="2400" dirty="0" err="1"/>
              <a:t>ghi</a:t>
            </a:r>
            <a:r>
              <a:rPr lang="en-US" sz="2400" dirty="0"/>
              <a:t> </a:t>
            </a:r>
            <a:r>
              <a:rPr lang="en-US" sz="2400" dirty="0" err="1"/>
              <a:t>chú</a:t>
            </a:r>
            <a:r>
              <a:rPr lang="en-US" sz="2400" dirty="0"/>
              <a:t> </a:t>
            </a:r>
            <a:r>
              <a:rPr lang="en-US" sz="2400" dirty="0" err="1"/>
              <a:t>vào</a:t>
            </a:r>
            <a:r>
              <a:rPr lang="en-US" sz="2400" dirty="0"/>
              <a:t> </a:t>
            </a:r>
            <a:r>
              <a:rPr lang="en-US" sz="2400" dirty="0" err="1"/>
              <a:t>dòng</a:t>
            </a:r>
            <a:r>
              <a:rPr lang="en-US" sz="2400" dirty="0"/>
              <a:t> </a:t>
            </a:r>
            <a:r>
              <a:rPr lang="en-US" sz="2400" dirty="0" err="1"/>
              <a:t>cuối</a:t>
            </a:r>
            <a:r>
              <a:rPr lang="en-US" sz="2400" dirty="0"/>
              <a:t> </a:t>
            </a:r>
            <a:r>
              <a:rPr lang="en-US" sz="2400" dirty="0" err="1"/>
              <a:t>của</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năm</a:t>
            </a:r>
            <a:r>
              <a:rPr lang="en-US" sz="2400" dirty="0"/>
              <a:t> </a:t>
            </a:r>
            <a:r>
              <a:rPr lang="en-US" sz="2400" dirty="0" err="1"/>
              <a:t>có</a:t>
            </a:r>
            <a:r>
              <a:rPr lang="en-US" sz="2400" dirty="0"/>
              <a:t> </a:t>
            </a:r>
            <a:r>
              <a:rPr lang="en-US" sz="2400" dirty="0" err="1"/>
              <a:t>sai</a:t>
            </a:r>
            <a:r>
              <a:rPr lang="en-US" sz="2400" dirty="0"/>
              <a:t> </a:t>
            </a:r>
            <a:r>
              <a:rPr lang="en-US" sz="2400" dirty="0" err="1"/>
              <a:t>sót</a:t>
            </a:r>
            <a:r>
              <a:rPr lang="en-US" sz="2400" dirty="0" smtClean="0"/>
              <a:t>;</a:t>
            </a:r>
          </a:p>
        </p:txBody>
      </p:sp>
    </p:spTree>
    <p:extLst>
      <p:ext uri="{BB962C8B-B14F-4D97-AF65-F5344CB8AC3E}">
        <p14:creationId xmlns="" xmlns:p14="http://schemas.microsoft.com/office/powerpoint/2010/main" val="36420992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4512" y="198437"/>
            <a:ext cx="9069387" cy="887412"/>
          </a:xfrm>
        </p:spPr>
        <p:txBody>
          <a:bodyPr/>
          <a:lstStyle/>
          <a:p>
            <a:r>
              <a:rPr lang="en-US" sz="2800" b="1" dirty="0">
                <a:solidFill>
                  <a:srgbClr val="00B0F0"/>
                </a:solidFill>
                <a:latin typeface="+mn-lt"/>
              </a:rPr>
              <a:t>QUY ĐỊNH VỀ GHI CHÉP SỔ KẾ TOÁN</a:t>
            </a:r>
            <a:endParaRPr lang="vi-VN" sz="2800" dirty="0">
              <a:latin typeface="+mn-lt"/>
            </a:endParaRPr>
          </a:p>
        </p:txBody>
      </p:sp>
      <p:sp>
        <p:nvSpPr>
          <p:cNvPr id="3" name="Content Placeholder 2"/>
          <p:cNvSpPr>
            <a:spLocks noGrp="1"/>
          </p:cNvSpPr>
          <p:nvPr>
            <p:ph idx="1"/>
          </p:nvPr>
        </p:nvSpPr>
        <p:spPr>
          <a:xfrm>
            <a:off x="544512" y="884237"/>
            <a:ext cx="9069387" cy="5638800"/>
          </a:xfrm>
        </p:spPr>
        <p:txBody>
          <a:bodyPr/>
          <a:lstStyle/>
          <a:p>
            <a:pPr marL="857250" lvl="1" indent="-457200" algn="just">
              <a:buFont typeface="Arial" pitchFamily="34" charset="0"/>
              <a:buChar char="•"/>
            </a:pPr>
            <a:r>
              <a:rPr lang="en-US" sz="2400" dirty="0" err="1"/>
              <a:t>Các</a:t>
            </a:r>
            <a:r>
              <a:rPr lang="en-US" sz="2400" dirty="0"/>
              <a:t> </a:t>
            </a:r>
            <a:r>
              <a:rPr lang="en-US" sz="2400" dirty="0" err="1"/>
              <a:t>trường</a:t>
            </a:r>
            <a:r>
              <a:rPr lang="en-US" sz="2400" dirty="0"/>
              <a:t> </a:t>
            </a:r>
            <a:r>
              <a:rPr lang="en-US" sz="2400" dirty="0" err="1"/>
              <a:t>hợp</a:t>
            </a:r>
            <a:r>
              <a:rPr lang="en-US" sz="2400" dirty="0"/>
              <a:t> </a:t>
            </a:r>
            <a:r>
              <a:rPr lang="en-US" sz="2400" dirty="0" err="1"/>
              <a:t>sửa</a:t>
            </a:r>
            <a:r>
              <a:rPr lang="en-US" sz="2400" dirty="0"/>
              <a:t> </a:t>
            </a:r>
            <a:r>
              <a:rPr lang="en-US" sz="2400" dirty="0" err="1"/>
              <a:t>chữa</a:t>
            </a:r>
            <a:r>
              <a:rPr lang="en-US" sz="2400" dirty="0"/>
              <a:t> </a:t>
            </a:r>
            <a:r>
              <a:rPr lang="en-US" sz="2400" dirty="0" err="1"/>
              <a:t>khi</a:t>
            </a:r>
            <a:r>
              <a:rPr lang="en-US" sz="2400" dirty="0"/>
              <a:t> </a:t>
            </a:r>
            <a:r>
              <a:rPr lang="en-US" sz="2400" dirty="0" err="1"/>
              <a:t>ghi</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bằng</a:t>
            </a:r>
            <a:r>
              <a:rPr lang="en-US" sz="2400" dirty="0"/>
              <a:t> </a:t>
            </a:r>
            <a:r>
              <a:rPr lang="en-US" sz="2400" dirty="0" err="1"/>
              <a:t>máy</a:t>
            </a:r>
            <a:r>
              <a:rPr lang="en-US" sz="2400" dirty="0"/>
              <a:t> vi </a:t>
            </a:r>
            <a:r>
              <a:rPr lang="en-US" sz="2400" dirty="0" err="1"/>
              <a:t>tính</a:t>
            </a:r>
            <a:r>
              <a:rPr lang="en-US" sz="2400" dirty="0"/>
              <a:t> </a:t>
            </a:r>
            <a:r>
              <a:rPr lang="en-US" sz="2400" dirty="0" err="1"/>
              <a:t>đều</a:t>
            </a:r>
            <a:r>
              <a:rPr lang="en-US" sz="2400" dirty="0"/>
              <a:t> </a:t>
            </a:r>
            <a:r>
              <a:rPr lang="en-US" sz="2400" dirty="0" err="1"/>
              <a:t>được</a:t>
            </a:r>
            <a:r>
              <a:rPr lang="en-US" sz="2400" dirty="0"/>
              <a:t> </a:t>
            </a:r>
            <a:r>
              <a:rPr lang="en-US" sz="2400" dirty="0" err="1"/>
              <a:t>thực</a:t>
            </a:r>
            <a:r>
              <a:rPr lang="en-US" sz="2400" dirty="0"/>
              <a:t> </a:t>
            </a:r>
            <a:r>
              <a:rPr lang="en-US" sz="2400" dirty="0" err="1"/>
              <a:t>hiện</a:t>
            </a:r>
            <a:r>
              <a:rPr lang="en-US" sz="2400" dirty="0"/>
              <a:t> </a:t>
            </a:r>
            <a:r>
              <a:rPr lang="en-US" sz="2400" dirty="0" err="1"/>
              <a:t>theo</a:t>
            </a:r>
            <a:r>
              <a:rPr lang="en-US" sz="2400" dirty="0"/>
              <a:t> “</a:t>
            </a:r>
            <a:r>
              <a:rPr lang="en-US" sz="2400" dirty="0" err="1"/>
              <a:t>Phương</a:t>
            </a:r>
            <a:r>
              <a:rPr lang="en-US" sz="2400" dirty="0"/>
              <a:t> </a:t>
            </a:r>
            <a:r>
              <a:rPr lang="en-US" sz="2400" dirty="0" err="1"/>
              <a:t>pháp</a:t>
            </a:r>
            <a:r>
              <a:rPr lang="en-US" sz="2400" dirty="0"/>
              <a:t> </a:t>
            </a:r>
            <a:r>
              <a:rPr lang="en-US" sz="2400" dirty="0" err="1"/>
              <a:t>ghi</a:t>
            </a:r>
            <a:r>
              <a:rPr lang="en-US" sz="2400" dirty="0"/>
              <a:t> </a:t>
            </a:r>
            <a:r>
              <a:rPr lang="en-US" sz="2400" dirty="0" err="1"/>
              <a:t>số</a:t>
            </a:r>
            <a:r>
              <a:rPr lang="en-US" sz="2400" dirty="0"/>
              <a:t> </a:t>
            </a:r>
            <a:r>
              <a:rPr lang="en-US" sz="2400" dirty="0" err="1"/>
              <a:t>âm</a:t>
            </a:r>
            <a:r>
              <a:rPr lang="en-US" sz="2400" dirty="0"/>
              <a:t>” </a:t>
            </a:r>
            <a:r>
              <a:rPr lang="en-US" sz="2400" dirty="0" err="1"/>
              <a:t>hoặc</a:t>
            </a:r>
            <a:r>
              <a:rPr lang="en-US" sz="2400" dirty="0"/>
              <a:t> “</a:t>
            </a:r>
            <a:r>
              <a:rPr lang="en-US" sz="2400" dirty="0" err="1"/>
              <a:t>Phương</a:t>
            </a:r>
            <a:r>
              <a:rPr lang="en-US" sz="2400" dirty="0"/>
              <a:t> </a:t>
            </a:r>
            <a:r>
              <a:rPr lang="en-US" sz="2400" dirty="0" err="1"/>
              <a:t>pháp</a:t>
            </a:r>
            <a:r>
              <a:rPr lang="en-US" sz="2400" dirty="0"/>
              <a:t> </a:t>
            </a:r>
            <a:r>
              <a:rPr lang="en-US" sz="2400" dirty="0" err="1"/>
              <a:t>ghi</a:t>
            </a:r>
            <a:r>
              <a:rPr lang="en-US" sz="2400" dirty="0"/>
              <a:t> </a:t>
            </a:r>
            <a:r>
              <a:rPr lang="en-US" sz="2400" dirty="0" err="1"/>
              <a:t>bổ</a:t>
            </a:r>
            <a:r>
              <a:rPr lang="en-US" sz="2400" dirty="0"/>
              <a:t> sung”.</a:t>
            </a:r>
          </a:p>
          <a:p>
            <a:pPr marL="857250" lvl="1" indent="-457200" algn="just">
              <a:buFont typeface="Arial" pitchFamily="34" charset="0"/>
              <a:buChar char="•"/>
            </a:pPr>
            <a:r>
              <a:rPr lang="en-US" sz="2400" b="1" dirty="0" err="1"/>
              <a:t>Khi</a:t>
            </a:r>
            <a:r>
              <a:rPr lang="en-US" sz="2400" b="1" dirty="0"/>
              <a:t> </a:t>
            </a:r>
            <a:r>
              <a:rPr lang="en-US" sz="2400" b="1" dirty="0" err="1"/>
              <a:t>báo</a:t>
            </a:r>
            <a:r>
              <a:rPr lang="en-US" sz="2400" b="1" dirty="0"/>
              <a:t> </a:t>
            </a:r>
            <a:r>
              <a:rPr lang="en-US" sz="2400" b="1" dirty="0" err="1"/>
              <a:t>cáo</a:t>
            </a:r>
            <a:r>
              <a:rPr lang="en-US" sz="2400" b="1" dirty="0"/>
              <a:t> </a:t>
            </a:r>
            <a:r>
              <a:rPr lang="en-US" sz="2400" b="1" dirty="0" err="1"/>
              <a:t>quyết</a:t>
            </a:r>
            <a:r>
              <a:rPr lang="en-US" sz="2400" b="1" dirty="0"/>
              <a:t> </a:t>
            </a:r>
            <a:r>
              <a:rPr lang="en-US" sz="2400" b="1" dirty="0" err="1"/>
              <a:t>toán</a:t>
            </a:r>
            <a:r>
              <a:rPr lang="en-US" sz="2400" b="1" dirty="0"/>
              <a:t> </a:t>
            </a:r>
            <a:r>
              <a:rPr lang="en-US" sz="2400" b="1" dirty="0" err="1"/>
              <a:t>năm</a:t>
            </a:r>
            <a:r>
              <a:rPr lang="en-US" sz="2400" b="1" dirty="0"/>
              <a:t> </a:t>
            </a:r>
            <a:r>
              <a:rPr lang="en-US" sz="2400" b="1" dirty="0" err="1"/>
              <a:t>được</a:t>
            </a:r>
            <a:r>
              <a:rPr lang="en-US" sz="2400" b="1" dirty="0"/>
              <a:t> </a:t>
            </a:r>
            <a:r>
              <a:rPr lang="en-US" sz="2400" b="1" dirty="0" err="1"/>
              <a:t>duyệt</a:t>
            </a:r>
            <a:r>
              <a:rPr lang="en-US" sz="2400" dirty="0"/>
              <a:t> </a:t>
            </a:r>
            <a:r>
              <a:rPr lang="en-US" sz="2400" dirty="0" err="1"/>
              <a:t>hoặc</a:t>
            </a:r>
            <a:r>
              <a:rPr lang="en-US" sz="2400" dirty="0"/>
              <a:t> </a:t>
            </a:r>
            <a:r>
              <a:rPr lang="en-US" sz="2400" dirty="0" err="1"/>
              <a:t>khi</a:t>
            </a:r>
            <a:r>
              <a:rPr lang="en-US" sz="2400" dirty="0"/>
              <a:t> </a:t>
            </a:r>
            <a:r>
              <a:rPr lang="en-US" sz="2400" dirty="0" err="1"/>
              <a:t>công</a:t>
            </a:r>
            <a:r>
              <a:rPr lang="en-US" sz="2400" dirty="0"/>
              <a:t> </a:t>
            </a:r>
            <a:r>
              <a:rPr lang="en-US" sz="2400" dirty="0" err="1"/>
              <a:t>việc</a:t>
            </a:r>
            <a:r>
              <a:rPr lang="en-US" sz="2400" dirty="0"/>
              <a:t> </a:t>
            </a:r>
            <a:r>
              <a:rPr lang="en-US" sz="2400" dirty="0" err="1"/>
              <a:t>thanh</a:t>
            </a:r>
            <a:r>
              <a:rPr lang="en-US" sz="2400" dirty="0"/>
              <a:t> </a:t>
            </a:r>
            <a:r>
              <a:rPr lang="en-US" sz="2400" dirty="0" err="1"/>
              <a:t>tra</a:t>
            </a:r>
            <a:r>
              <a:rPr lang="en-US" sz="2400" dirty="0"/>
              <a:t>, </a:t>
            </a:r>
            <a:r>
              <a:rPr lang="en-US" sz="2400" dirty="0" err="1"/>
              <a:t>kiểm</a:t>
            </a:r>
            <a:r>
              <a:rPr lang="en-US" sz="2400" dirty="0"/>
              <a:t> </a:t>
            </a:r>
            <a:r>
              <a:rPr lang="en-US" sz="2400" dirty="0" err="1"/>
              <a:t>tra</a:t>
            </a:r>
            <a:r>
              <a:rPr lang="en-US" sz="2400" dirty="0"/>
              <a:t>, </a:t>
            </a:r>
            <a:r>
              <a:rPr lang="en-US" sz="2400" dirty="0" err="1"/>
              <a:t>kiểm</a:t>
            </a:r>
            <a:r>
              <a:rPr lang="en-US" sz="2400" dirty="0"/>
              <a:t> </a:t>
            </a:r>
            <a:r>
              <a:rPr lang="en-US" sz="2400" dirty="0" err="1"/>
              <a:t>toán</a:t>
            </a:r>
            <a:r>
              <a:rPr lang="en-US" sz="2400" dirty="0"/>
              <a:t> </a:t>
            </a:r>
            <a:r>
              <a:rPr lang="en-US" sz="2400" dirty="0" err="1"/>
              <a:t>kết</a:t>
            </a:r>
            <a:r>
              <a:rPr lang="en-US" sz="2400" dirty="0"/>
              <a:t> </a:t>
            </a:r>
            <a:r>
              <a:rPr lang="en-US" sz="2400" dirty="0" err="1"/>
              <a:t>thúc</a:t>
            </a:r>
            <a:r>
              <a:rPr lang="en-US" sz="2400" dirty="0"/>
              <a:t> </a:t>
            </a:r>
            <a:r>
              <a:rPr lang="en-US" sz="2400" dirty="0" err="1"/>
              <a:t>và</a:t>
            </a:r>
            <a:r>
              <a:rPr lang="en-US" sz="2400" dirty="0"/>
              <a:t> </a:t>
            </a:r>
            <a:r>
              <a:rPr lang="en-US" sz="2400" dirty="0" err="1"/>
              <a:t>đã</a:t>
            </a:r>
            <a:r>
              <a:rPr lang="en-US" sz="2400" dirty="0"/>
              <a:t> </a:t>
            </a:r>
            <a:r>
              <a:rPr lang="en-US" sz="2400" dirty="0" err="1"/>
              <a:t>có</a:t>
            </a:r>
            <a:r>
              <a:rPr lang="en-US" sz="2400" dirty="0"/>
              <a:t> ý </a:t>
            </a:r>
            <a:r>
              <a:rPr lang="en-US" sz="2400" dirty="0" err="1"/>
              <a:t>kiến</a:t>
            </a:r>
            <a:r>
              <a:rPr lang="en-US" sz="2400" dirty="0"/>
              <a:t> </a:t>
            </a:r>
            <a:r>
              <a:rPr lang="en-US" sz="2400" dirty="0" err="1"/>
              <a:t>kết</a:t>
            </a:r>
            <a:r>
              <a:rPr lang="en-US" sz="2400" dirty="0"/>
              <a:t> </a:t>
            </a:r>
            <a:r>
              <a:rPr lang="en-US" sz="2400" dirty="0" err="1"/>
              <a:t>luận</a:t>
            </a:r>
            <a:r>
              <a:rPr lang="en-US" sz="2400" dirty="0"/>
              <a:t> </a:t>
            </a:r>
            <a:r>
              <a:rPr lang="en-US" sz="2400" dirty="0" err="1"/>
              <a:t>chính</a:t>
            </a:r>
            <a:r>
              <a:rPr lang="en-US" sz="2400" dirty="0"/>
              <a:t> </a:t>
            </a:r>
            <a:r>
              <a:rPr lang="en-US" sz="2400" dirty="0" err="1"/>
              <a:t>thức</a:t>
            </a:r>
            <a:r>
              <a:rPr lang="en-US" sz="2400" dirty="0"/>
              <a:t>, </a:t>
            </a:r>
            <a:r>
              <a:rPr lang="en-US" sz="2400" dirty="0" err="1"/>
              <a:t>nếu</a:t>
            </a:r>
            <a:r>
              <a:rPr lang="en-US" sz="2400" dirty="0"/>
              <a:t> </a:t>
            </a:r>
            <a:r>
              <a:rPr lang="en-US" sz="2400" dirty="0" err="1"/>
              <a:t>có</a:t>
            </a:r>
            <a:r>
              <a:rPr lang="en-US" sz="2400" dirty="0"/>
              <a:t> </a:t>
            </a:r>
            <a:r>
              <a:rPr lang="en-US" sz="2400" dirty="0" err="1"/>
              <a:t>quyết</a:t>
            </a:r>
            <a:r>
              <a:rPr lang="en-US" sz="2400" dirty="0"/>
              <a:t> </a:t>
            </a:r>
            <a:r>
              <a:rPr lang="en-US" sz="2400" dirty="0" err="1"/>
              <a:t>định</a:t>
            </a:r>
            <a:r>
              <a:rPr lang="en-US" sz="2400" dirty="0"/>
              <a:t> </a:t>
            </a:r>
            <a:r>
              <a:rPr lang="en-US" sz="2400" dirty="0" err="1"/>
              <a:t>phải</a:t>
            </a:r>
            <a:r>
              <a:rPr lang="en-US" sz="2400" dirty="0"/>
              <a:t> </a:t>
            </a:r>
            <a:r>
              <a:rPr lang="en-US" sz="2400" dirty="0" err="1"/>
              <a:t>sửa</a:t>
            </a:r>
            <a:r>
              <a:rPr lang="en-US" sz="2400" dirty="0"/>
              <a:t> </a:t>
            </a:r>
            <a:r>
              <a:rPr lang="en-US" sz="2400" dirty="0" err="1"/>
              <a:t>chữa</a:t>
            </a:r>
            <a:r>
              <a:rPr lang="en-US" sz="2400" dirty="0"/>
              <a:t> </a:t>
            </a:r>
            <a:r>
              <a:rPr lang="en-US" sz="2400" dirty="0" err="1"/>
              <a:t>lại</a:t>
            </a:r>
            <a:r>
              <a:rPr lang="en-US" sz="2400" dirty="0"/>
              <a:t> </a:t>
            </a:r>
            <a:r>
              <a:rPr lang="en-US" sz="2400" dirty="0" err="1"/>
              <a:t>số</a:t>
            </a:r>
            <a:r>
              <a:rPr lang="en-US" sz="2400" dirty="0"/>
              <a:t> </a:t>
            </a:r>
            <a:r>
              <a:rPr lang="en-US" sz="2400" dirty="0" err="1"/>
              <a:t>liệu</a:t>
            </a:r>
            <a:r>
              <a:rPr lang="en-US" sz="2400" dirty="0"/>
              <a:t> </a:t>
            </a:r>
            <a:r>
              <a:rPr lang="en-US" sz="2400" dirty="0" err="1"/>
              <a:t>trên</a:t>
            </a:r>
            <a:r>
              <a:rPr lang="en-US" sz="2400" dirty="0"/>
              <a:t> </a:t>
            </a:r>
            <a:r>
              <a:rPr lang="en-US" sz="2400" dirty="0" smtClean="0"/>
              <a:t>BCTC </a:t>
            </a:r>
            <a:r>
              <a:rPr lang="en-US" sz="2400" dirty="0" err="1" smtClean="0"/>
              <a:t>liên</a:t>
            </a:r>
            <a:r>
              <a:rPr lang="en-US" sz="2400" dirty="0" smtClean="0"/>
              <a:t> </a:t>
            </a:r>
            <a:r>
              <a:rPr lang="en-US" sz="2400" dirty="0" err="1"/>
              <a:t>quan</a:t>
            </a:r>
            <a:r>
              <a:rPr lang="en-US" sz="2400" dirty="0"/>
              <a:t> </a:t>
            </a:r>
            <a:r>
              <a:rPr lang="en-US" sz="2400" dirty="0" err="1"/>
              <a:t>đến</a:t>
            </a:r>
            <a:r>
              <a:rPr lang="en-US" sz="2400" dirty="0"/>
              <a:t> </a:t>
            </a:r>
            <a:r>
              <a:rPr lang="en-US" sz="2400" dirty="0" err="1"/>
              <a:t>số</a:t>
            </a:r>
            <a:r>
              <a:rPr lang="en-US" sz="2400" dirty="0"/>
              <a:t> </a:t>
            </a:r>
            <a:r>
              <a:rPr lang="en-US" sz="2400" dirty="0" err="1"/>
              <a:t>liệu</a:t>
            </a:r>
            <a:r>
              <a:rPr lang="en-US" sz="2400" dirty="0"/>
              <a:t> </a:t>
            </a:r>
            <a:r>
              <a:rPr lang="en-US" sz="2400" dirty="0" err="1"/>
              <a:t>đã</a:t>
            </a:r>
            <a:r>
              <a:rPr lang="en-US" sz="2400" dirty="0"/>
              <a:t> </a:t>
            </a:r>
            <a:r>
              <a:rPr lang="en-US" sz="2400" dirty="0" err="1"/>
              <a:t>ghi</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thì</a:t>
            </a:r>
            <a:r>
              <a:rPr lang="en-US" sz="2400" dirty="0"/>
              <a:t> </a:t>
            </a:r>
            <a:r>
              <a:rPr lang="en-US" sz="2400" dirty="0" err="1"/>
              <a:t>đơn</a:t>
            </a:r>
            <a:r>
              <a:rPr lang="en-US" sz="2400" dirty="0"/>
              <a:t> </a:t>
            </a:r>
            <a:r>
              <a:rPr lang="en-US" sz="2400" dirty="0" err="1"/>
              <a:t>vị</a:t>
            </a:r>
            <a:r>
              <a:rPr lang="en-US" sz="2400" dirty="0"/>
              <a:t> </a:t>
            </a:r>
            <a:r>
              <a:rPr lang="en-US" sz="2400" dirty="0" err="1"/>
              <a:t>phải</a:t>
            </a:r>
            <a:r>
              <a:rPr lang="en-US" sz="2400" dirty="0"/>
              <a:t> </a:t>
            </a:r>
            <a:r>
              <a:rPr lang="en-US" sz="2400" dirty="0" err="1"/>
              <a:t>sửa</a:t>
            </a:r>
            <a:r>
              <a:rPr lang="en-US" sz="2400" dirty="0"/>
              <a:t> </a:t>
            </a:r>
            <a:r>
              <a:rPr lang="en-US" sz="2400" dirty="0" err="1"/>
              <a:t>lại</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và</a:t>
            </a:r>
            <a:r>
              <a:rPr lang="en-US" sz="2400" dirty="0"/>
              <a:t> </a:t>
            </a:r>
            <a:r>
              <a:rPr lang="en-US" sz="2400" dirty="0" err="1"/>
              <a:t>số</a:t>
            </a:r>
            <a:r>
              <a:rPr lang="en-US" sz="2400" dirty="0"/>
              <a:t> </a:t>
            </a:r>
            <a:r>
              <a:rPr lang="en-US" sz="2400" dirty="0" err="1"/>
              <a:t>dư</a:t>
            </a:r>
            <a:r>
              <a:rPr lang="en-US" sz="2400" dirty="0"/>
              <a:t> </a:t>
            </a:r>
            <a:r>
              <a:rPr lang="en-US" sz="2400" dirty="0" err="1"/>
              <a:t>của</a:t>
            </a:r>
            <a:r>
              <a:rPr lang="en-US" sz="2400" dirty="0"/>
              <a:t> </a:t>
            </a:r>
            <a:r>
              <a:rPr lang="en-US" sz="2400" dirty="0" err="1"/>
              <a:t>những</a:t>
            </a:r>
            <a:r>
              <a:rPr lang="en-US" sz="2400" dirty="0"/>
              <a:t> </a:t>
            </a:r>
            <a:r>
              <a:rPr lang="en-US" sz="2400" dirty="0" err="1"/>
              <a:t>tài</a:t>
            </a:r>
            <a:r>
              <a:rPr lang="en-US" sz="2400" dirty="0"/>
              <a:t> </a:t>
            </a:r>
            <a:r>
              <a:rPr lang="en-US" sz="2400" dirty="0" err="1"/>
              <a:t>khoản</a:t>
            </a:r>
            <a:r>
              <a:rPr lang="en-US" sz="2400" dirty="0"/>
              <a:t> </a:t>
            </a:r>
            <a:r>
              <a:rPr lang="en-US" sz="2400" dirty="0" err="1"/>
              <a:t>kế</a:t>
            </a:r>
            <a:r>
              <a:rPr lang="en-US" sz="2400" dirty="0"/>
              <a:t> </a:t>
            </a:r>
            <a:r>
              <a:rPr lang="en-US" sz="2400" dirty="0" err="1"/>
              <a:t>toán</a:t>
            </a:r>
            <a:r>
              <a:rPr lang="en-US" sz="2400" dirty="0"/>
              <a:t> </a:t>
            </a:r>
            <a:r>
              <a:rPr lang="en-US" sz="2400" dirty="0" err="1"/>
              <a:t>có</a:t>
            </a:r>
            <a:r>
              <a:rPr lang="en-US" sz="2400" dirty="0"/>
              <a:t> </a:t>
            </a:r>
            <a:r>
              <a:rPr lang="en-US" sz="2400" dirty="0" err="1"/>
              <a:t>liên</a:t>
            </a:r>
            <a:r>
              <a:rPr lang="en-US" sz="2400" dirty="0"/>
              <a:t> </a:t>
            </a:r>
            <a:r>
              <a:rPr lang="en-US" sz="2400" dirty="0" err="1"/>
              <a:t>quan</a:t>
            </a:r>
            <a:r>
              <a:rPr lang="en-US" sz="2400" dirty="0"/>
              <a:t> </a:t>
            </a:r>
            <a:r>
              <a:rPr lang="en-US" sz="2400" dirty="0" err="1"/>
              <a:t>theo</a:t>
            </a:r>
            <a:r>
              <a:rPr lang="en-US" sz="2400" dirty="0"/>
              <a:t> </a:t>
            </a:r>
            <a:r>
              <a:rPr lang="en-US" sz="2400" dirty="0" err="1"/>
              <a:t>phương</a:t>
            </a:r>
            <a:r>
              <a:rPr lang="en-US" sz="2400" dirty="0"/>
              <a:t> </a:t>
            </a:r>
            <a:r>
              <a:rPr lang="en-US" sz="2400" dirty="0" err="1"/>
              <a:t>pháp</a:t>
            </a:r>
            <a:r>
              <a:rPr lang="en-US" sz="2400" dirty="0"/>
              <a:t> </a:t>
            </a:r>
            <a:r>
              <a:rPr lang="en-US" sz="2400" dirty="0" err="1"/>
              <a:t>quy</a:t>
            </a:r>
            <a:r>
              <a:rPr lang="en-US" sz="2400" dirty="0"/>
              <a:t> </a:t>
            </a:r>
            <a:r>
              <a:rPr lang="en-US" sz="2400" dirty="0" err="1"/>
              <a:t>định</a:t>
            </a:r>
            <a:r>
              <a:rPr lang="en-US" sz="2400" dirty="0"/>
              <a:t>. </a:t>
            </a:r>
            <a:r>
              <a:rPr lang="en-US" sz="2400" dirty="0" err="1"/>
              <a:t>Việc</a:t>
            </a:r>
            <a:r>
              <a:rPr lang="en-US" sz="2400" dirty="0"/>
              <a:t> </a:t>
            </a:r>
            <a:r>
              <a:rPr lang="en-US" sz="2400" dirty="0" err="1"/>
              <a:t>sửa</a:t>
            </a:r>
            <a:r>
              <a:rPr lang="en-US" sz="2400" dirty="0"/>
              <a:t> </a:t>
            </a:r>
            <a:r>
              <a:rPr lang="en-US" sz="2400" dirty="0" err="1"/>
              <a:t>chữa</a:t>
            </a:r>
            <a:r>
              <a:rPr lang="en-US" sz="2400" dirty="0"/>
              <a:t> </a:t>
            </a:r>
            <a:r>
              <a:rPr lang="en-US" sz="2400" dirty="0" err="1"/>
              <a:t>được</a:t>
            </a:r>
            <a:r>
              <a:rPr lang="en-US" sz="2400" dirty="0"/>
              <a:t> </a:t>
            </a:r>
            <a:r>
              <a:rPr lang="en-US" sz="2400" dirty="0" err="1"/>
              <a:t>thực</a:t>
            </a:r>
            <a:r>
              <a:rPr lang="en-US" sz="2400" dirty="0"/>
              <a:t> </a:t>
            </a:r>
            <a:r>
              <a:rPr lang="en-US" sz="2400" dirty="0" err="1"/>
              <a:t>hiện</a:t>
            </a:r>
            <a:r>
              <a:rPr lang="en-US" sz="2400" dirty="0"/>
              <a:t> </a:t>
            </a:r>
            <a:r>
              <a:rPr lang="en-US" sz="2400" dirty="0" err="1"/>
              <a:t>trực</a:t>
            </a:r>
            <a:r>
              <a:rPr lang="en-US" sz="2400" dirty="0"/>
              <a:t> </a:t>
            </a:r>
            <a:r>
              <a:rPr lang="en-US" sz="2400" dirty="0" err="1"/>
              <a:t>tiếp</a:t>
            </a:r>
            <a:r>
              <a:rPr lang="en-US" sz="2400" dirty="0"/>
              <a:t> </a:t>
            </a:r>
            <a:r>
              <a:rPr lang="en-US" sz="2400" dirty="0" err="1"/>
              <a:t>trên</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của</a:t>
            </a:r>
            <a:r>
              <a:rPr lang="en-US" sz="2400" dirty="0"/>
              <a:t> </a:t>
            </a:r>
            <a:r>
              <a:rPr lang="en-US" sz="2400" dirty="0" err="1"/>
              <a:t>năm</a:t>
            </a:r>
            <a:r>
              <a:rPr lang="en-US" sz="2400" dirty="0"/>
              <a:t> </a:t>
            </a:r>
            <a:r>
              <a:rPr lang="en-US" sz="2400" dirty="0" err="1"/>
              <a:t>đã</a:t>
            </a:r>
            <a:r>
              <a:rPr lang="en-US" sz="2400" dirty="0"/>
              <a:t> </a:t>
            </a:r>
            <a:r>
              <a:rPr lang="en-US" sz="2400" dirty="0" err="1"/>
              <a:t>phát</a:t>
            </a:r>
            <a:r>
              <a:rPr lang="en-US" sz="2400" dirty="0"/>
              <a:t> </a:t>
            </a:r>
            <a:r>
              <a:rPr lang="en-US" sz="2400" dirty="0" err="1"/>
              <a:t>hiện</a:t>
            </a:r>
            <a:r>
              <a:rPr lang="en-US" sz="2400" dirty="0"/>
              <a:t> </a:t>
            </a:r>
            <a:r>
              <a:rPr lang="en-US" sz="2400" dirty="0" err="1"/>
              <a:t>sai</a:t>
            </a:r>
            <a:r>
              <a:rPr lang="en-US" sz="2400" dirty="0"/>
              <a:t> </a:t>
            </a:r>
            <a:r>
              <a:rPr lang="en-US" sz="2400" dirty="0" err="1"/>
              <a:t>sót</a:t>
            </a:r>
            <a:r>
              <a:rPr lang="en-US" sz="2400" dirty="0"/>
              <a:t>, </a:t>
            </a:r>
            <a:r>
              <a:rPr lang="en-US" sz="2400" dirty="0" err="1"/>
              <a:t>đồng</a:t>
            </a:r>
            <a:r>
              <a:rPr lang="en-US" sz="2400" dirty="0"/>
              <a:t> </a:t>
            </a:r>
            <a:r>
              <a:rPr lang="en-US" sz="2400" dirty="0" err="1"/>
              <a:t>thời</a:t>
            </a:r>
            <a:r>
              <a:rPr lang="en-US" sz="2400" dirty="0"/>
              <a:t> </a:t>
            </a:r>
            <a:r>
              <a:rPr lang="en-US" sz="2400" dirty="0" err="1"/>
              <a:t>phải</a:t>
            </a:r>
            <a:r>
              <a:rPr lang="en-US" sz="2400" dirty="0"/>
              <a:t> </a:t>
            </a:r>
            <a:r>
              <a:rPr lang="en-US" sz="2400" dirty="0" err="1"/>
              <a:t>ghi</a:t>
            </a:r>
            <a:r>
              <a:rPr lang="en-US" sz="2400" dirty="0"/>
              <a:t> </a:t>
            </a:r>
            <a:r>
              <a:rPr lang="en-US" sz="2400" dirty="0" err="1"/>
              <a:t>chú</a:t>
            </a:r>
            <a:r>
              <a:rPr lang="en-US" sz="2400" dirty="0"/>
              <a:t> </a:t>
            </a:r>
            <a:r>
              <a:rPr lang="en-US" sz="2400" dirty="0" err="1"/>
              <a:t>vào</a:t>
            </a:r>
            <a:r>
              <a:rPr lang="en-US" sz="2400" dirty="0"/>
              <a:t> </a:t>
            </a:r>
            <a:r>
              <a:rPr lang="en-US" sz="2400" dirty="0" err="1"/>
              <a:t>trang</a:t>
            </a:r>
            <a:r>
              <a:rPr lang="en-US" sz="2400" dirty="0"/>
              <a:t> </a:t>
            </a:r>
            <a:r>
              <a:rPr lang="en-US" sz="2400" dirty="0" err="1"/>
              <a:t>cuối</a:t>
            </a:r>
            <a:r>
              <a:rPr lang="en-US" sz="2400" dirty="0"/>
              <a:t> (</a:t>
            </a:r>
            <a:r>
              <a:rPr lang="en-US" sz="2400" dirty="0" err="1"/>
              <a:t>dòng</a:t>
            </a:r>
            <a:r>
              <a:rPr lang="en-US" sz="2400" dirty="0"/>
              <a:t> </a:t>
            </a:r>
            <a:r>
              <a:rPr lang="en-US" sz="2400" dirty="0" err="1"/>
              <a:t>cuối</a:t>
            </a:r>
            <a:r>
              <a:rPr lang="en-US" sz="2400" dirty="0"/>
              <a:t>) </a:t>
            </a:r>
            <a:r>
              <a:rPr lang="en-US" sz="2400" dirty="0" err="1"/>
              <a:t>của</a:t>
            </a:r>
            <a:r>
              <a:rPr lang="en-US" sz="2400" dirty="0"/>
              <a:t> </a:t>
            </a:r>
            <a:r>
              <a:rPr lang="en-US" sz="2400" dirty="0" err="1"/>
              <a:t>sổ</a:t>
            </a:r>
            <a:r>
              <a:rPr lang="en-US" sz="2400" dirty="0"/>
              <a:t> </a:t>
            </a:r>
            <a:r>
              <a:rPr lang="en-US" sz="2400" dirty="0" err="1"/>
              <a:t>kế</a:t>
            </a:r>
            <a:r>
              <a:rPr lang="en-US" sz="2400" dirty="0"/>
              <a:t> </a:t>
            </a:r>
            <a:r>
              <a:rPr lang="en-US" sz="2400" dirty="0" err="1"/>
              <a:t>toán</a:t>
            </a:r>
            <a:r>
              <a:rPr lang="en-US" sz="2400" dirty="0"/>
              <a:t> </a:t>
            </a:r>
            <a:r>
              <a:rPr lang="en-US" sz="2400" dirty="0" err="1"/>
              <a:t>năm</a:t>
            </a:r>
            <a:r>
              <a:rPr lang="en-US" sz="2400" dirty="0"/>
              <a:t> </a:t>
            </a:r>
            <a:r>
              <a:rPr lang="en-US" sz="2400" dirty="0" err="1"/>
              <a:t>trước</a:t>
            </a:r>
            <a:r>
              <a:rPr lang="en-US" sz="2400" dirty="0"/>
              <a:t> </a:t>
            </a:r>
            <a:r>
              <a:rPr lang="en-US" sz="2400" dirty="0" err="1"/>
              <a:t>có</a:t>
            </a:r>
            <a:r>
              <a:rPr lang="en-US" sz="2400" dirty="0"/>
              <a:t> </a:t>
            </a:r>
            <a:r>
              <a:rPr lang="en-US" sz="2400" dirty="0" err="1"/>
              <a:t>sai</a:t>
            </a:r>
            <a:r>
              <a:rPr lang="en-US" sz="2400" dirty="0"/>
              <a:t> </a:t>
            </a:r>
            <a:r>
              <a:rPr lang="en-US" sz="2400" dirty="0" err="1"/>
              <a:t>sót</a:t>
            </a:r>
            <a:r>
              <a:rPr lang="en-US" sz="2400" dirty="0"/>
              <a:t> (</a:t>
            </a:r>
            <a:r>
              <a:rPr lang="en-US" sz="2400" dirty="0" err="1"/>
              <a:t>nếu</a:t>
            </a:r>
            <a:r>
              <a:rPr lang="en-US" sz="2400" dirty="0"/>
              <a:t> </a:t>
            </a:r>
            <a:r>
              <a:rPr lang="en-US" sz="2400" dirty="0" err="1"/>
              <a:t>phát</a:t>
            </a:r>
            <a:r>
              <a:rPr lang="en-US" sz="2400" dirty="0"/>
              <a:t> </a:t>
            </a:r>
            <a:r>
              <a:rPr lang="en-US" sz="2400" dirty="0" err="1"/>
              <a:t>hiện</a:t>
            </a:r>
            <a:r>
              <a:rPr lang="en-US" sz="2400" dirty="0"/>
              <a:t> </a:t>
            </a:r>
            <a:r>
              <a:rPr lang="en-US" sz="2400" dirty="0" err="1"/>
              <a:t>sai</a:t>
            </a:r>
            <a:r>
              <a:rPr lang="en-US" sz="2400" dirty="0"/>
              <a:t> </a:t>
            </a:r>
            <a:r>
              <a:rPr lang="en-US" sz="2400" dirty="0" err="1"/>
              <a:t>sót</a:t>
            </a:r>
            <a:r>
              <a:rPr lang="en-US" sz="2400" dirty="0"/>
              <a:t> </a:t>
            </a:r>
            <a:r>
              <a:rPr lang="en-US" sz="2400" dirty="0" err="1"/>
              <a:t>báo</a:t>
            </a:r>
            <a:r>
              <a:rPr lang="en-US" sz="2400" dirty="0"/>
              <a:t> </a:t>
            </a:r>
            <a:r>
              <a:rPr lang="en-US" sz="2400" dirty="0" err="1"/>
              <a:t>cáo</a:t>
            </a:r>
            <a:r>
              <a:rPr lang="en-US" sz="2400" dirty="0"/>
              <a:t> </a:t>
            </a:r>
            <a:r>
              <a:rPr lang="en-US" sz="2400" dirty="0" err="1"/>
              <a:t>tài</a:t>
            </a:r>
            <a:r>
              <a:rPr lang="en-US" sz="2400" dirty="0"/>
              <a:t> </a:t>
            </a:r>
            <a:r>
              <a:rPr lang="en-US" sz="2400" dirty="0" err="1"/>
              <a:t>chính</a:t>
            </a:r>
            <a:r>
              <a:rPr lang="en-US" sz="2400" dirty="0"/>
              <a:t> </a:t>
            </a:r>
            <a:r>
              <a:rPr lang="en-US" sz="2400" dirty="0" err="1"/>
              <a:t>đã</a:t>
            </a:r>
            <a:r>
              <a:rPr lang="en-US" sz="2400" dirty="0"/>
              <a:t> </a:t>
            </a:r>
            <a:r>
              <a:rPr lang="en-US" sz="2400" dirty="0" err="1"/>
              <a:t>nộp</a:t>
            </a:r>
            <a:r>
              <a:rPr lang="en-US" sz="2400" dirty="0"/>
              <a:t> </a:t>
            </a:r>
            <a:r>
              <a:rPr lang="en-US" sz="2400" dirty="0" err="1"/>
              <a:t>cho</a:t>
            </a:r>
            <a:r>
              <a:rPr lang="en-US" sz="2400" dirty="0"/>
              <a:t> </a:t>
            </a:r>
            <a:r>
              <a:rPr lang="en-US" sz="2400" dirty="0" err="1"/>
              <a:t>cơ</a:t>
            </a:r>
            <a:r>
              <a:rPr lang="en-US" sz="2400" dirty="0"/>
              <a:t> </a:t>
            </a:r>
            <a:r>
              <a:rPr lang="en-US" sz="2400" dirty="0" err="1"/>
              <a:t>quan</a:t>
            </a:r>
            <a:r>
              <a:rPr lang="en-US" sz="2400" dirty="0"/>
              <a:t> </a:t>
            </a:r>
            <a:r>
              <a:rPr lang="en-US" sz="2400" dirty="0" err="1"/>
              <a:t>có</a:t>
            </a:r>
            <a:r>
              <a:rPr lang="en-US" sz="2400" dirty="0"/>
              <a:t> </a:t>
            </a:r>
            <a:r>
              <a:rPr lang="en-US" sz="2400" dirty="0" err="1"/>
              <a:t>thẩm</a:t>
            </a:r>
            <a:r>
              <a:rPr lang="en-US" sz="2400" dirty="0"/>
              <a:t> </a:t>
            </a:r>
            <a:r>
              <a:rPr lang="en-US" sz="2400" dirty="0" err="1"/>
              <a:t>quyền</a:t>
            </a:r>
            <a:r>
              <a:rPr lang="en-US" sz="2400" dirty="0"/>
              <a:t>) </a:t>
            </a:r>
            <a:r>
              <a:rPr lang="en-US" sz="2400" dirty="0" err="1"/>
              <a:t>để</a:t>
            </a:r>
            <a:r>
              <a:rPr lang="en-US" sz="2400" dirty="0"/>
              <a:t> </a:t>
            </a:r>
            <a:r>
              <a:rPr lang="en-US" sz="2400" dirty="0" err="1"/>
              <a:t>tiện</a:t>
            </a:r>
            <a:r>
              <a:rPr lang="en-US" sz="2400" dirty="0"/>
              <a:t> </a:t>
            </a:r>
            <a:r>
              <a:rPr lang="en-US" sz="2400" dirty="0" err="1"/>
              <a:t>đối</a:t>
            </a:r>
            <a:r>
              <a:rPr lang="en-US" sz="2400" dirty="0"/>
              <a:t> </a:t>
            </a:r>
            <a:r>
              <a:rPr lang="en-US" sz="2400" dirty="0" err="1"/>
              <a:t>chiếu</a:t>
            </a:r>
            <a:r>
              <a:rPr lang="en-US" sz="2400" dirty="0"/>
              <a:t>, </a:t>
            </a:r>
            <a:r>
              <a:rPr lang="en-US" sz="2400" err="1"/>
              <a:t>kiểm</a:t>
            </a:r>
            <a:r>
              <a:rPr lang="en-US" sz="2400"/>
              <a:t> </a:t>
            </a:r>
            <a:r>
              <a:rPr lang="en-US" sz="2400" smtClean="0"/>
              <a:t>tra</a:t>
            </a:r>
            <a:endParaRPr lang="en-US" sz="2400" dirty="0"/>
          </a:p>
          <a:p>
            <a:pPr marL="857250" lvl="1" indent="-457200" algn="just">
              <a:buFont typeface="Arial" pitchFamily="34" charset="0"/>
              <a:buChar char="•"/>
            </a:pPr>
            <a:r>
              <a:rPr lang="nl-NL" sz="2400" smtClean="0"/>
              <a:t>Trước </a:t>
            </a:r>
            <a:r>
              <a:rPr lang="nl-NL" sz="2400" dirty="0"/>
              <a:t>khi lập báo cáo tài chính, đơn vị  phải khoá sổ kế toán</a:t>
            </a:r>
            <a:endParaRPr lang="en-US" sz="2400" dirty="0"/>
          </a:p>
          <a:p>
            <a:endParaRPr lang="vi-VN" sz="2400" dirty="0"/>
          </a:p>
        </p:txBody>
      </p:sp>
    </p:spTree>
    <p:extLst>
      <p:ext uri="{BB962C8B-B14F-4D97-AF65-F5344CB8AC3E}">
        <p14:creationId xmlns="" xmlns:p14="http://schemas.microsoft.com/office/powerpoint/2010/main" val="14561186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3200" b="1" dirty="0" smtClean="0">
                <a:solidFill>
                  <a:srgbClr val="00B0F0"/>
                </a:solidFill>
                <a:latin typeface="+mn-lt"/>
              </a:rPr>
              <a:t>CÁC HÌNH THỨC GHI SỔ KẾ TOÁN</a:t>
            </a: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428395495"/>
              </p:ext>
            </p:extLst>
          </p:nvPr>
        </p:nvGraphicFramePr>
        <p:xfrm>
          <a:off x="503238" y="1768475"/>
          <a:ext cx="9069387" cy="4383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46405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200" b="1" dirty="0" smtClean="0">
                <a:solidFill>
                  <a:srgbClr val="00B0F0"/>
                </a:solidFill>
                <a:latin typeface="+mn-lt"/>
              </a:rPr>
              <a:t>TRÌNH TỰ GHI SỔ KẾ TOÁN HÌNH THỨC NHẬT KÝ CHUNG</a:t>
            </a: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839912" y="1722437"/>
            <a:ext cx="6322946" cy="533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33913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200" b="1" dirty="0" smtClean="0">
                <a:solidFill>
                  <a:srgbClr val="00B0F0"/>
                </a:solidFill>
                <a:latin typeface="+mn-lt"/>
              </a:rPr>
              <a:t>TRÌNH TỰ GHI SỔ KẾ TOÁN HÌNH THỨC NHẬT KÝ SỔ CÁI</a:t>
            </a:r>
          </a:p>
        </p:txBody>
      </p:sp>
      <p:pic>
        <p:nvPicPr>
          <p:cNvPr id="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35112" y="1788748"/>
            <a:ext cx="7010400" cy="503908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176998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200" b="1" dirty="0" smtClean="0">
                <a:solidFill>
                  <a:srgbClr val="00B0F0"/>
                </a:solidFill>
                <a:latin typeface="+mn-lt"/>
              </a:rPr>
              <a:t>CHỨNG TỰ GHI SỔ KẾ TOÁN HÌNH THỨC CHỨNG TỪ GHI SỔ</a:t>
            </a:r>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06512" y="1417636"/>
            <a:ext cx="7391400" cy="57022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03238" y="385762"/>
            <a:ext cx="9069387" cy="1260475"/>
          </a:xfrm>
        </p:spPr>
        <p:txBody>
          <a:bodyPr/>
          <a:lstStyle/>
          <a:p>
            <a:r>
              <a:rPr lang="en-US" sz="3200" b="1" dirty="0" smtClean="0">
                <a:solidFill>
                  <a:srgbClr val="00B0F0"/>
                </a:solidFill>
                <a:latin typeface="+mn-lt"/>
              </a:rPr>
              <a:t>SỔ KẾ TOÁN – THAY ĐỔI SO VỚI CHẾ ĐỘ CŨ</a:t>
            </a:r>
          </a:p>
        </p:txBody>
      </p:sp>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3525" y="1646237"/>
            <a:ext cx="9551988" cy="3752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15912" y="5913437"/>
            <a:ext cx="9448800" cy="779316"/>
          </a:xfrm>
          <a:prstGeom prst="rect">
            <a:avLst/>
          </a:prstGeom>
        </p:spPr>
        <p:txBody>
          <a:bodyPr wrap="square">
            <a:spAutoFit/>
          </a:bodyPr>
          <a:lstStyle/>
          <a:p>
            <a:r>
              <a:rPr lang="en-US" sz="2400" smtClean="0">
                <a:latin typeface="+mn-lt"/>
              </a:rPr>
              <a:t>Bảng so sánh mẫu sổ sách theo QĐ 19/2016 và theo Thông tư 107/2017. Xem </a:t>
            </a:r>
            <a:r>
              <a:rPr lang="en-US" sz="2400" smtClean="0">
                <a:latin typeface="+mn-lt"/>
                <a:hlinkClick r:id="rId4" action="ppaction://hlinkfile"/>
              </a:rPr>
              <a:t>TẠI ĐÂY</a:t>
            </a:r>
            <a:endParaRPr lang="en-US" sz="2400">
              <a:latin typeface="+mn-lt"/>
            </a:endParaRPr>
          </a:p>
        </p:txBody>
      </p:sp>
    </p:spTree>
    <p:extLst>
      <p:ext uri="{BB962C8B-B14F-4D97-AF65-F5344CB8AC3E}">
        <p14:creationId xmlns="" xmlns:p14="http://schemas.microsoft.com/office/powerpoint/2010/main" val="21259201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03238" y="301626"/>
            <a:ext cx="9069387" cy="811212"/>
          </a:xfrm>
        </p:spPr>
        <p:txBody>
          <a:bodyPr/>
          <a:lstStyle/>
          <a:p>
            <a:r>
              <a:rPr lang="en-US" sz="3200" b="1" dirty="0" smtClean="0">
                <a:solidFill>
                  <a:srgbClr val="00B0F0"/>
                </a:solidFill>
                <a:latin typeface="+mn-lt"/>
              </a:rPr>
              <a:t>BÁO CÁO</a:t>
            </a:r>
          </a:p>
        </p:txBody>
      </p:sp>
      <p:sp>
        <p:nvSpPr>
          <p:cNvPr id="11267" name="Content Placeholder 2"/>
          <p:cNvSpPr>
            <a:spLocks noGrp="1"/>
          </p:cNvSpPr>
          <p:nvPr>
            <p:ph idx="1"/>
          </p:nvPr>
        </p:nvSpPr>
        <p:spPr>
          <a:xfrm>
            <a:off x="239712" y="1036637"/>
            <a:ext cx="9677400" cy="5562600"/>
          </a:xfrm>
        </p:spPr>
        <p:txBody>
          <a:bodyPr/>
          <a:lstStyle/>
          <a:p>
            <a:pPr algn="just">
              <a:buFont typeface="Wingdings" pitchFamily="2" charset="2"/>
              <a:buChar char="Ø"/>
            </a:pPr>
            <a:r>
              <a:rPr lang="en-US" sz="2400" dirty="0" smtClean="0"/>
              <a:t>Chi </a:t>
            </a:r>
            <a:r>
              <a:rPr lang="en-US" sz="2400" dirty="0" err="1" smtClean="0"/>
              <a:t>tiết</a:t>
            </a:r>
            <a:r>
              <a:rPr lang="en-US" sz="2400" dirty="0" smtClean="0"/>
              <a:t> </a:t>
            </a:r>
            <a:r>
              <a:rPr lang="en-US" sz="2400" dirty="0" err="1" smtClean="0"/>
              <a:t>các</a:t>
            </a:r>
            <a:r>
              <a:rPr lang="en-US" sz="2400" dirty="0" smtClean="0"/>
              <a:t> </a:t>
            </a:r>
            <a:r>
              <a:rPr lang="en-US" sz="2400" dirty="0" err="1" smtClean="0"/>
              <a:t>nhóm</a:t>
            </a:r>
            <a:r>
              <a:rPr lang="en-US" sz="2400" dirty="0" smtClean="0"/>
              <a:t> </a:t>
            </a:r>
            <a:r>
              <a:rPr lang="en-US" sz="2400" dirty="0" err="1" smtClean="0"/>
              <a:t>báo</a:t>
            </a:r>
            <a:r>
              <a:rPr lang="en-US" sz="2400" dirty="0" smtClean="0"/>
              <a:t> </a:t>
            </a:r>
            <a:r>
              <a:rPr lang="en-US" sz="2400" dirty="0" err="1" smtClean="0"/>
              <a:t>cáo</a:t>
            </a:r>
            <a:r>
              <a:rPr lang="en-US" sz="2400" dirty="0" smtClean="0"/>
              <a:t> </a:t>
            </a:r>
            <a:r>
              <a:rPr lang="en-US" sz="2400" dirty="0" err="1" smtClean="0"/>
              <a:t>mới</a:t>
            </a:r>
            <a:r>
              <a:rPr lang="en-US" sz="2400" dirty="0" smtClean="0"/>
              <a:t>: </a:t>
            </a:r>
          </a:p>
          <a:p>
            <a:pPr lvl="1" algn="just">
              <a:buFont typeface="Wingdings" pitchFamily="2" charset="2"/>
              <a:buChar char="§"/>
            </a:pPr>
            <a:r>
              <a:rPr lang="en-US" sz="2400" dirty="0" err="1" smtClean="0"/>
              <a:t>Báo</a:t>
            </a:r>
            <a:r>
              <a:rPr lang="en-US" sz="2400" dirty="0" smtClean="0"/>
              <a:t> </a:t>
            </a:r>
            <a:r>
              <a:rPr lang="en-US" sz="2400" dirty="0" err="1" smtClean="0"/>
              <a:t>cáo</a:t>
            </a:r>
            <a:r>
              <a:rPr lang="en-US" sz="2400" dirty="0" smtClean="0"/>
              <a:t> </a:t>
            </a:r>
            <a:r>
              <a:rPr lang="en-US" sz="2400" dirty="0" err="1" smtClean="0"/>
              <a:t>tài</a:t>
            </a:r>
            <a:r>
              <a:rPr lang="en-US" sz="2400" dirty="0" smtClean="0"/>
              <a:t> </a:t>
            </a:r>
            <a:r>
              <a:rPr lang="en-US" sz="2400" dirty="0" err="1" smtClean="0"/>
              <a:t>chính</a:t>
            </a:r>
            <a:r>
              <a:rPr lang="en-US" sz="2400" dirty="0" smtClean="0"/>
              <a:t>: </a:t>
            </a:r>
            <a:r>
              <a:rPr lang="en-US" sz="2400" dirty="0" err="1" smtClean="0"/>
              <a:t>phản</a:t>
            </a:r>
            <a:r>
              <a:rPr lang="en-US" sz="2400" dirty="0" smtClean="0"/>
              <a:t> </a:t>
            </a:r>
            <a:r>
              <a:rPr lang="en-US" sz="2400" dirty="0" err="1" smtClean="0"/>
              <a:t>ánh</a:t>
            </a:r>
            <a:r>
              <a:rPr lang="en-US" sz="2400" dirty="0" smtClean="0"/>
              <a:t> </a:t>
            </a:r>
            <a:r>
              <a:rPr lang="en-US" sz="2400" dirty="0" err="1" smtClean="0"/>
              <a:t>tình</a:t>
            </a:r>
            <a:r>
              <a:rPr lang="en-US" sz="2400" dirty="0" smtClean="0"/>
              <a:t> </a:t>
            </a:r>
            <a:r>
              <a:rPr lang="en-US" sz="2400" dirty="0" err="1" smtClean="0"/>
              <a:t>hình</a:t>
            </a:r>
            <a:r>
              <a:rPr lang="en-US" sz="2400" dirty="0" smtClean="0"/>
              <a:t> </a:t>
            </a:r>
            <a:r>
              <a:rPr lang="en-US" sz="2400" dirty="0" err="1" smtClean="0"/>
              <a:t>tài</a:t>
            </a:r>
            <a:r>
              <a:rPr lang="en-US" sz="2400" dirty="0" smtClean="0"/>
              <a:t> </a:t>
            </a:r>
            <a:r>
              <a:rPr lang="en-US" sz="2400" dirty="0" err="1" smtClean="0"/>
              <a:t>chính</a:t>
            </a:r>
            <a:r>
              <a:rPr lang="en-US" sz="2400" dirty="0" smtClean="0"/>
              <a:t> </a:t>
            </a:r>
            <a:r>
              <a:rPr lang="en-US" sz="2400" dirty="0" err="1" smtClean="0"/>
              <a:t>của</a:t>
            </a:r>
            <a:r>
              <a:rPr lang="en-US" sz="2400" dirty="0" smtClean="0"/>
              <a:t> </a:t>
            </a:r>
            <a:r>
              <a:rPr lang="en-US" sz="2400" dirty="0" err="1" smtClean="0"/>
              <a:t>đơn</a:t>
            </a:r>
            <a:r>
              <a:rPr lang="en-US" sz="2400" dirty="0" smtClean="0"/>
              <a:t> </a:t>
            </a:r>
            <a:r>
              <a:rPr lang="en-US" sz="2400" dirty="0" err="1" smtClean="0"/>
              <a:t>vị</a:t>
            </a:r>
            <a:r>
              <a:rPr lang="en-US" sz="2400" dirty="0" smtClean="0"/>
              <a:t> (</a:t>
            </a:r>
            <a:r>
              <a:rPr lang="en-US" sz="2400" dirty="0" err="1" smtClean="0"/>
              <a:t>tài</a:t>
            </a:r>
            <a:r>
              <a:rPr lang="en-US" sz="2400" dirty="0" smtClean="0"/>
              <a:t> </a:t>
            </a:r>
            <a:r>
              <a:rPr lang="en-US" sz="2400" dirty="0" err="1" smtClean="0"/>
              <a:t>sản</a:t>
            </a:r>
            <a:r>
              <a:rPr lang="en-US" sz="2400" dirty="0" smtClean="0"/>
              <a:t>, </a:t>
            </a:r>
            <a:r>
              <a:rPr lang="en-US" sz="2400" dirty="0" err="1" smtClean="0"/>
              <a:t>nợ</a:t>
            </a:r>
            <a:r>
              <a:rPr lang="en-US" sz="2400" dirty="0" smtClean="0"/>
              <a:t> </a:t>
            </a:r>
            <a:r>
              <a:rPr lang="en-US" sz="2400" dirty="0" err="1" smtClean="0"/>
              <a:t>phải</a:t>
            </a:r>
            <a:r>
              <a:rPr lang="en-US" sz="2400" dirty="0" smtClean="0"/>
              <a:t> </a:t>
            </a:r>
            <a:r>
              <a:rPr lang="en-US" sz="2400" dirty="0" err="1" smtClean="0"/>
              <a:t>trả</a:t>
            </a:r>
            <a:r>
              <a:rPr lang="en-US" sz="2400" dirty="0" smtClean="0"/>
              <a:t>, </a:t>
            </a:r>
            <a:r>
              <a:rPr lang="en-US" sz="2400" dirty="0" err="1" smtClean="0"/>
              <a:t>nguồn</a:t>
            </a:r>
            <a:r>
              <a:rPr lang="en-US" sz="2400" dirty="0" smtClean="0"/>
              <a:t> </a:t>
            </a:r>
            <a:r>
              <a:rPr lang="en-US" sz="2400" dirty="0" err="1" smtClean="0"/>
              <a:t>vốn</a:t>
            </a:r>
            <a:r>
              <a:rPr lang="en-US" sz="2400" dirty="0" smtClean="0"/>
              <a:t>), </a:t>
            </a:r>
            <a:r>
              <a:rPr lang="en-US" sz="2400" dirty="0" err="1" smtClean="0"/>
              <a:t>kết</a:t>
            </a:r>
            <a:r>
              <a:rPr lang="en-US" sz="2400" dirty="0" smtClean="0"/>
              <a:t> </a:t>
            </a:r>
            <a:r>
              <a:rPr lang="en-US" sz="2400" dirty="0" err="1" smtClean="0"/>
              <a:t>quả</a:t>
            </a:r>
            <a:r>
              <a:rPr lang="en-US" sz="2400" dirty="0" smtClean="0"/>
              <a:t> </a:t>
            </a:r>
            <a:r>
              <a:rPr lang="en-US" sz="2400" dirty="0" err="1" smtClean="0"/>
              <a:t>hoạt</a:t>
            </a:r>
            <a:r>
              <a:rPr lang="en-US" sz="2400" dirty="0" smtClean="0"/>
              <a:t> </a:t>
            </a:r>
            <a:r>
              <a:rPr lang="en-US" sz="2400" dirty="0" err="1" smtClean="0"/>
              <a:t>động</a:t>
            </a:r>
            <a:r>
              <a:rPr lang="en-US" sz="2400" dirty="0" smtClean="0"/>
              <a:t> </a:t>
            </a:r>
            <a:r>
              <a:rPr lang="en-US" sz="2400" dirty="0" err="1" smtClean="0"/>
              <a:t>và</a:t>
            </a:r>
            <a:r>
              <a:rPr lang="en-US" sz="2400" dirty="0" smtClean="0"/>
              <a:t> </a:t>
            </a:r>
            <a:r>
              <a:rPr lang="en-US" sz="2400" dirty="0" err="1" smtClean="0"/>
              <a:t>luồng</a:t>
            </a:r>
            <a:r>
              <a:rPr lang="en-US" sz="2400" dirty="0" smtClean="0"/>
              <a:t> </a:t>
            </a:r>
            <a:r>
              <a:rPr lang="en-US" sz="2400" dirty="0" err="1" smtClean="0"/>
              <a:t>tiền</a:t>
            </a:r>
            <a:r>
              <a:rPr lang="en-US" sz="2400" dirty="0" smtClean="0"/>
              <a:t> </a:t>
            </a:r>
            <a:r>
              <a:rPr lang="en-US" sz="2400" dirty="0" err="1" smtClean="0"/>
              <a:t>của</a:t>
            </a:r>
            <a:r>
              <a:rPr lang="en-US" sz="2400" dirty="0" smtClean="0"/>
              <a:t> </a:t>
            </a:r>
            <a:r>
              <a:rPr lang="en-US" sz="2400" dirty="0" err="1" smtClean="0"/>
              <a:t>đơn</a:t>
            </a:r>
            <a:r>
              <a:rPr lang="en-US" sz="2400" dirty="0" smtClean="0"/>
              <a:t> </a:t>
            </a:r>
            <a:r>
              <a:rPr lang="en-US" sz="2400" dirty="0" err="1" smtClean="0"/>
              <a:t>vị</a:t>
            </a:r>
            <a:r>
              <a:rPr lang="en-US" sz="2400" dirty="0" smtClean="0"/>
              <a:t>, </a:t>
            </a:r>
            <a:r>
              <a:rPr lang="en-US" sz="2400" dirty="0" err="1" smtClean="0"/>
              <a:t>được</a:t>
            </a:r>
            <a:r>
              <a:rPr lang="en-US" sz="2400" dirty="0" smtClean="0"/>
              <a:t> </a:t>
            </a:r>
            <a:r>
              <a:rPr lang="en-US" sz="2400" dirty="0" err="1" smtClean="0"/>
              <a:t>lập</a:t>
            </a:r>
            <a:r>
              <a:rPr lang="en-US" sz="2400" dirty="0" smtClean="0"/>
              <a:t> </a:t>
            </a:r>
            <a:r>
              <a:rPr lang="en-US" sz="2400" dirty="0" err="1" smtClean="0"/>
              <a:t>dựa</a:t>
            </a:r>
            <a:r>
              <a:rPr lang="en-US" sz="2400" dirty="0" smtClean="0"/>
              <a:t> </a:t>
            </a:r>
            <a:r>
              <a:rPr lang="en-US" sz="2400" dirty="0" err="1" smtClean="0"/>
              <a:t>trên</a:t>
            </a:r>
            <a:r>
              <a:rPr lang="en-US" sz="2400" dirty="0" smtClean="0"/>
              <a:t> </a:t>
            </a:r>
            <a:r>
              <a:rPr lang="en-US" sz="2400" dirty="0" err="1" smtClean="0"/>
              <a:t>phát</a:t>
            </a:r>
            <a:r>
              <a:rPr lang="en-US" sz="2400" dirty="0" smtClean="0"/>
              <a:t> </a:t>
            </a:r>
            <a:r>
              <a:rPr lang="en-US" sz="2400" dirty="0" err="1" smtClean="0"/>
              <a:t>sinh</a:t>
            </a:r>
            <a:r>
              <a:rPr lang="en-US" sz="2400" dirty="0" smtClean="0"/>
              <a:t> </a:t>
            </a:r>
            <a:r>
              <a:rPr lang="en-US" sz="2400" dirty="0" err="1" smtClean="0"/>
              <a:t>của</a:t>
            </a:r>
            <a:r>
              <a:rPr lang="en-US" sz="2400" dirty="0" smtClean="0"/>
              <a:t> </a:t>
            </a:r>
            <a:r>
              <a:rPr lang="en-US" sz="2400" dirty="0" err="1" smtClean="0"/>
              <a:t>các</a:t>
            </a:r>
            <a:r>
              <a:rPr lang="en-US" sz="2400" dirty="0" smtClean="0"/>
              <a:t> TK </a:t>
            </a:r>
            <a:r>
              <a:rPr lang="en-US" sz="2400" dirty="0" err="1" smtClean="0"/>
              <a:t>trong</a:t>
            </a:r>
            <a:r>
              <a:rPr lang="en-US" sz="2400" dirty="0" smtClean="0"/>
              <a:t> </a:t>
            </a:r>
            <a:r>
              <a:rPr lang="en-US" sz="2400" dirty="0" err="1" smtClean="0"/>
              <a:t>bảng</a:t>
            </a:r>
            <a:endParaRPr lang="en-US" sz="2400" dirty="0" smtClean="0"/>
          </a:p>
          <a:p>
            <a:pPr lvl="1" algn="just">
              <a:buFont typeface="Wingdings" pitchFamily="2" charset="2"/>
              <a:buChar char="§"/>
            </a:pPr>
            <a:r>
              <a:rPr lang="en-US" sz="2400" dirty="0" err="1" smtClean="0"/>
              <a:t>Báo</a:t>
            </a:r>
            <a:r>
              <a:rPr lang="en-US" sz="2400" dirty="0" smtClean="0"/>
              <a:t> </a:t>
            </a:r>
            <a:r>
              <a:rPr lang="en-US" sz="2400" dirty="0" err="1" smtClean="0"/>
              <a:t>cáo</a:t>
            </a:r>
            <a:r>
              <a:rPr lang="en-US" sz="2400" dirty="0" smtClean="0"/>
              <a:t> </a:t>
            </a:r>
            <a:r>
              <a:rPr lang="en-US" sz="2400" dirty="0" err="1" smtClean="0"/>
              <a:t>quyết</a:t>
            </a:r>
            <a:r>
              <a:rPr lang="en-US" sz="2400" dirty="0" smtClean="0"/>
              <a:t> </a:t>
            </a:r>
            <a:r>
              <a:rPr lang="en-US" sz="2400" dirty="0" err="1" smtClean="0"/>
              <a:t>toán</a:t>
            </a:r>
            <a:r>
              <a:rPr lang="en-US" sz="2400" dirty="0" smtClean="0"/>
              <a:t>: </a:t>
            </a:r>
            <a:r>
              <a:rPr lang="en-US" sz="2400" dirty="0" err="1" smtClean="0"/>
              <a:t>phản</a:t>
            </a:r>
            <a:r>
              <a:rPr lang="en-US" sz="2400" dirty="0" smtClean="0"/>
              <a:t> </a:t>
            </a:r>
            <a:r>
              <a:rPr lang="en-US" sz="2400" dirty="0" err="1" smtClean="0"/>
              <a:t>ánh</a:t>
            </a:r>
            <a:r>
              <a:rPr lang="en-US" sz="2400" dirty="0" smtClean="0"/>
              <a:t> </a:t>
            </a:r>
            <a:r>
              <a:rPr lang="en-US" sz="2400" dirty="0" err="1" smtClean="0"/>
              <a:t>tình</a:t>
            </a:r>
            <a:r>
              <a:rPr lang="en-US" sz="2400" dirty="0" smtClean="0"/>
              <a:t> </a:t>
            </a:r>
            <a:r>
              <a:rPr lang="en-US" sz="2400" dirty="0" err="1" smtClean="0"/>
              <a:t>hình</a:t>
            </a:r>
            <a:r>
              <a:rPr lang="en-US" sz="2400" dirty="0" smtClean="0"/>
              <a:t> </a:t>
            </a:r>
            <a:r>
              <a:rPr lang="en-US" sz="2400" dirty="0" err="1" smtClean="0"/>
              <a:t>tiếp</a:t>
            </a:r>
            <a:r>
              <a:rPr lang="en-US" sz="2400" dirty="0" smtClean="0"/>
              <a:t> </a:t>
            </a:r>
            <a:r>
              <a:rPr lang="en-US" sz="2400" dirty="0" err="1" smtClean="0"/>
              <a:t>nhận</a:t>
            </a:r>
            <a:r>
              <a:rPr lang="en-US" sz="2400" dirty="0" smtClean="0"/>
              <a:t> </a:t>
            </a:r>
            <a:r>
              <a:rPr lang="en-US" sz="2400" dirty="0" err="1" smtClean="0"/>
              <a:t>và</a:t>
            </a:r>
            <a:r>
              <a:rPr lang="en-US" sz="2400" dirty="0" smtClean="0"/>
              <a:t> </a:t>
            </a:r>
            <a:r>
              <a:rPr lang="en-US" sz="2400" dirty="0" err="1" smtClean="0"/>
              <a:t>sử</a:t>
            </a:r>
            <a:r>
              <a:rPr lang="en-US" sz="2400" dirty="0" smtClean="0"/>
              <a:t> </a:t>
            </a:r>
            <a:r>
              <a:rPr lang="en-US" sz="2400" dirty="0" err="1" smtClean="0"/>
              <a:t>dụng</a:t>
            </a:r>
            <a:r>
              <a:rPr lang="en-US" sz="2400" dirty="0" smtClean="0"/>
              <a:t> </a:t>
            </a:r>
            <a:r>
              <a:rPr lang="en-US" sz="2400" dirty="0" err="1" smtClean="0"/>
              <a:t>nguồn</a:t>
            </a:r>
            <a:r>
              <a:rPr lang="en-US" sz="2400" dirty="0" smtClean="0"/>
              <a:t> </a:t>
            </a:r>
            <a:r>
              <a:rPr lang="en-US" sz="2400" dirty="0" err="1" smtClean="0"/>
              <a:t>kinh</a:t>
            </a:r>
            <a:r>
              <a:rPr lang="en-US" sz="2400" dirty="0" smtClean="0"/>
              <a:t> </a:t>
            </a:r>
            <a:r>
              <a:rPr lang="en-US" sz="2400" dirty="0" err="1" smtClean="0"/>
              <a:t>phí</a:t>
            </a:r>
            <a:r>
              <a:rPr lang="en-US" sz="2400" dirty="0" smtClean="0"/>
              <a:t> </a:t>
            </a:r>
            <a:r>
              <a:rPr lang="en-US" sz="2400" dirty="0" err="1" smtClean="0"/>
              <a:t>ngân</a:t>
            </a:r>
            <a:r>
              <a:rPr lang="en-US" sz="2400" dirty="0" smtClean="0"/>
              <a:t> </a:t>
            </a:r>
            <a:r>
              <a:rPr lang="en-US" sz="2400" dirty="0" err="1" smtClean="0"/>
              <a:t>sách</a:t>
            </a:r>
            <a:r>
              <a:rPr lang="en-US" sz="2400" dirty="0" smtClean="0"/>
              <a:t> </a:t>
            </a:r>
            <a:r>
              <a:rPr lang="en-US" sz="2400" dirty="0" err="1" smtClean="0"/>
              <a:t>nhà</a:t>
            </a:r>
            <a:r>
              <a:rPr lang="en-US" sz="2400" dirty="0" smtClean="0"/>
              <a:t> </a:t>
            </a:r>
            <a:r>
              <a:rPr lang="en-US" sz="2400" dirty="0" err="1" smtClean="0"/>
              <a:t>nước</a:t>
            </a:r>
            <a:r>
              <a:rPr lang="en-US" sz="2400" dirty="0" smtClean="0"/>
              <a:t> </a:t>
            </a:r>
            <a:r>
              <a:rPr lang="en-US" sz="2400" dirty="0" err="1" smtClean="0"/>
              <a:t>của</a:t>
            </a:r>
            <a:r>
              <a:rPr lang="en-US" sz="2400" dirty="0" smtClean="0"/>
              <a:t> </a:t>
            </a:r>
            <a:r>
              <a:rPr lang="en-US" sz="2400" dirty="0" err="1" smtClean="0"/>
              <a:t>đơn</a:t>
            </a:r>
            <a:r>
              <a:rPr lang="en-US" sz="2400" dirty="0" smtClean="0"/>
              <a:t> </a:t>
            </a:r>
            <a:r>
              <a:rPr lang="en-US" sz="2400" dirty="0" err="1" smtClean="0"/>
              <a:t>vị</a:t>
            </a:r>
            <a:r>
              <a:rPr lang="en-US" sz="2400" dirty="0" smtClean="0"/>
              <a:t>, </a:t>
            </a:r>
            <a:r>
              <a:rPr lang="en-US" sz="2400" dirty="0" err="1" smtClean="0"/>
              <a:t>được</a:t>
            </a:r>
            <a:r>
              <a:rPr lang="en-US" sz="2400" dirty="0" smtClean="0"/>
              <a:t> </a:t>
            </a:r>
            <a:r>
              <a:rPr lang="en-US" sz="2400" dirty="0" err="1" smtClean="0"/>
              <a:t>trình</a:t>
            </a:r>
            <a:r>
              <a:rPr lang="en-US" sz="2400" dirty="0" smtClean="0"/>
              <a:t> </a:t>
            </a:r>
            <a:r>
              <a:rPr lang="en-US" sz="2400" dirty="0" err="1" smtClean="0"/>
              <a:t>bày</a:t>
            </a:r>
            <a:r>
              <a:rPr lang="en-US" sz="2400" dirty="0" smtClean="0"/>
              <a:t> chi </a:t>
            </a:r>
            <a:r>
              <a:rPr lang="en-US" sz="2400" dirty="0" err="1" smtClean="0"/>
              <a:t>tiết</a:t>
            </a:r>
            <a:r>
              <a:rPr lang="en-US" sz="2400" dirty="0" smtClean="0"/>
              <a:t> </a:t>
            </a:r>
            <a:r>
              <a:rPr lang="en-US" sz="2400" dirty="0" err="1" smtClean="0"/>
              <a:t>theo</a:t>
            </a:r>
            <a:r>
              <a:rPr lang="en-US" sz="2400" dirty="0" smtClean="0"/>
              <a:t> MLNS, </a:t>
            </a:r>
            <a:r>
              <a:rPr lang="en-US" sz="2400" dirty="0" err="1" smtClean="0"/>
              <a:t>để</a:t>
            </a:r>
            <a:r>
              <a:rPr lang="en-US" sz="2400" dirty="0" smtClean="0"/>
              <a:t> </a:t>
            </a:r>
            <a:r>
              <a:rPr lang="en-US" sz="2400" dirty="0" err="1" smtClean="0"/>
              <a:t>cung</a:t>
            </a:r>
            <a:r>
              <a:rPr lang="en-US" sz="2400" dirty="0" smtClean="0"/>
              <a:t> </a:t>
            </a:r>
            <a:r>
              <a:rPr lang="en-US" sz="2400" dirty="0" err="1" smtClean="0"/>
              <a:t>cấp</a:t>
            </a:r>
            <a:r>
              <a:rPr lang="en-US" sz="2400" dirty="0" smtClean="0"/>
              <a:t> </a:t>
            </a:r>
            <a:r>
              <a:rPr lang="en-US" sz="2400" dirty="0" err="1" smtClean="0"/>
              <a:t>cho</a:t>
            </a:r>
            <a:r>
              <a:rPr lang="en-US" sz="2400" dirty="0" smtClean="0"/>
              <a:t> </a:t>
            </a:r>
            <a:r>
              <a:rPr lang="en-US" sz="2400" dirty="0" err="1" smtClean="0"/>
              <a:t>cơ</a:t>
            </a:r>
            <a:r>
              <a:rPr lang="en-US" sz="2400" dirty="0" smtClean="0"/>
              <a:t> </a:t>
            </a:r>
            <a:r>
              <a:rPr lang="en-US" sz="2400" dirty="0" err="1" smtClean="0"/>
              <a:t>quan</a:t>
            </a:r>
            <a:r>
              <a:rPr lang="en-US" sz="2400" dirty="0" smtClean="0"/>
              <a:t> </a:t>
            </a:r>
            <a:r>
              <a:rPr lang="en-US" sz="2400" dirty="0" err="1" smtClean="0"/>
              <a:t>cấp</a:t>
            </a:r>
            <a:r>
              <a:rPr lang="en-US" sz="2400" dirty="0" smtClean="0"/>
              <a:t> </a:t>
            </a:r>
            <a:r>
              <a:rPr lang="en-US" sz="2400" dirty="0" err="1" smtClean="0"/>
              <a:t>trên</a:t>
            </a:r>
            <a:r>
              <a:rPr lang="en-US" sz="2400" dirty="0" smtClean="0"/>
              <a:t>, </a:t>
            </a:r>
            <a:r>
              <a:rPr lang="en-US" sz="2400" dirty="0" err="1" smtClean="0"/>
              <a:t>cơ</a:t>
            </a:r>
            <a:r>
              <a:rPr lang="en-US" sz="2400" dirty="0" smtClean="0"/>
              <a:t> </a:t>
            </a:r>
            <a:r>
              <a:rPr lang="en-US" sz="2400" dirty="0" err="1" smtClean="0"/>
              <a:t>quan</a:t>
            </a:r>
            <a:r>
              <a:rPr lang="en-US" sz="2400" dirty="0" smtClean="0"/>
              <a:t> </a:t>
            </a:r>
            <a:r>
              <a:rPr lang="en-US" sz="2400" dirty="0" err="1" smtClean="0"/>
              <a:t>tài</a:t>
            </a:r>
            <a:r>
              <a:rPr lang="en-US" sz="2400" dirty="0" smtClean="0"/>
              <a:t> </a:t>
            </a:r>
            <a:r>
              <a:rPr lang="en-US" sz="2400" dirty="0" err="1" smtClean="0"/>
              <a:t>chính</a:t>
            </a:r>
            <a:r>
              <a:rPr lang="en-US" sz="2400" dirty="0" smtClean="0"/>
              <a:t> </a:t>
            </a:r>
            <a:r>
              <a:rPr lang="en-US" sz="2400" dirty="0" err="1" smtClean="0"/>
              <a:t>và</a:t>
            </a:r>
            <a:r>
              <a:rPr lang="en-US" sz="2400" dirty="0" smtClean="0"/>
              <a:t> </a:t>
            </a:r>
            <a:r>
              <a:rPr lang="en-US" sz="2400" dirty="0" err="1" smtClean="0"/>
              <a:t>cơ</a:t>
            </a:r>
            <a:r>
              <a:rPr lang="en-US" sz="2400" dirty="0" smtClean="0"/>
              <a:t> </a:t>
            </a:r>
            <a:r>
              <a:rPr lang="en-US" sz="2400" dirty="0" err="1" smtClean="0"/>
              <a:t>quan</a:t>
            </a:r>
            <a:r>
              <a:rPr lang="en-US" sz="2400" dirty="0" smtClean="0"/>
              <a:t> </a:t>
            </a:r>
            <a:r>
              <a:rPr lang="en-US" sz="2400" dirty="0" err="1" smtClean="0"/>
              <a:t>có</a:t>
            </a:r>
            <a:r>
              <a:rPr lang="en-US" sz="2400" dirty="0" smtClean="0"/>
              <a:t> </a:t>
            </a:r>
            <a:r>
              <a:rPr lang="en-US" sz="2400" dirty="0" err="1" smtClean="0"/>
              <a:t>thẩm</a:t>
            </a:r>
            <a:r>
              <a:rPr lang="en-US" sz="2400" dirty="0" smtClean="0"/>
              <a:t> </a:t>
            </a:r>
            <a:r>
              <a:rPr lang="en-US" sz="2400" dirty="0" err="1" smtClean="0"/>
              <a:t>quyền</a:t>
            </a:r>
            <a:r>
              <a:rPr lang="en-US" sz="2400" dirty="0" smtClean="0"/>
              <a:t> </a:t>
            </a:r>
            <a:r>
              <a:rPr lang="en-US" sz="2400" dirty="0" err="1" smtClean="0"/>
              <a:t>khác</a:t>
            </a:r>
            <a:r>
              <a:rPr lang="en-US" sz="2400" dirty="0" smtClean="0"/>
              <a:t> </a:t>
            </a:r>
            <a:r>
              <a:rPr lang="en-US" sz="2400" dirty="0" err="1" smtClean="0"/>
              <a:t>kiểm</a:t>
            </a:r>
            <a:r>
              <a:rPr lang="en-US" sz="2400" dirty="0" smtClean="0"/>
              <a:t> </a:t>
            </a:r>
            <a:r>
              <a:rPr lang="en-US" sz="2400" dirty="0" err="1" smtClean="0"/>
              <a:t>tra</a:t>
            </a:r>
            <a:r>
              <a:rPr lang="en-US" sz="2400" dirty="0" smtClean="0"/>
              <a:t>, </a:t>
            </a:r>
            <a:r>
              <a:rPr lang="en-US" sz="2400" dirty="0" err="1" smtClean="0"/>
              <a:t>giám</a:t>
            </a:r>
            <a:r>
              <a:rPr lang="en-US" sz="2400" dirty="0" smtClean="0"/>
              <a:t> </a:t>
            </a:r>
            <a:r>
              <a:rPr lang="en-US" sz="2400" dirty="0" err="1" smtClean="0"/>
              <a:t>sát</a:t>
            </a:r>
            <a:r>
              <a:rPr lang="en-US" sz="2400" dirty="0" smtClean="0"/>
              <a:t> </a:t>
            </a:r>
            <a:r>
              <a:rPr lang="en-US" sz="2400" dirty="0" err="1" smtClean="0"/>
              <a:t>đánh</a:t>
            </a:r>
            <a:r>
              <a:rPr lang="en-US" sz="2400" dirty="0" smtClean="0"/>
              <a:t> </a:t>
            </a:r>
            <a:r>
              <a:rPr lang="en-US" sz="2400" dirty="0" err="1" smtClean="0"/>
              <a:t>giá</a:t>
            </a:r>
            <a:r>
              <a:rPr lang="en-US" sz="2400" dirty="0" smtClean="0"/>
              <a:t> </a:t>
            </a:r>
            <a:r>
              <a:rPr lang="en-US" sz="2400" dirty="0" err="1" smtClean="0"/>
              <a:t>điều</a:t>
            </a:r>
            <a:r>
              <a:rPr lang="en-US" sz="2400" dirty="0" smtClean="0"/>
              <a:t> </a:t>
            </a:r>
            <a:r>
              <a:rPr lang="en-US" sz="2400" dirty="0" err="1" smtClean="0"/>
              <a:t>hành</a:t>
            </a:r>
            <a:r>
              <a:rPr lang="en-US" sz="2400" dirty="0" smtClean="0"/>
              <a:t> </a:t>
            </a:r>
            <a:r>
              <a:rPr lang="en-US" sz="2400" dirty="0" err="1" smtClean="0"/>
              <a:t>hoạt</a:t>
            </a:r>
            <a:r>
              <a:rPr lang="en-US" sz="2400" dirty="0" smtClean="0"/>
              <a:t> </a:t>
            </a:r>
            <a:r>
              <a:rPr lang="en-US" sz="2400" dirty="0" err="1" smtClean="0"/>
              <a:t>động</a:t>
            </a:r>
            <a:r>
              <a:rPr lang="en-US" sz="2400" dirty="0" smtClean="0"/>
              <a:t> </a:t>
            </a:r>
            <a:r>
              <a:rPr lang="en-US" sz="2400" dirty="0" err="1" smtClean="0"/>
              <a:t>tài</a:t>
            </a:r>
            <a:r>
              <a:rPr lang="en-US" sz="2400" dirty="0" smtClean="0"/>
              <a:t> </a:t>
            </a:r>
            <a:r>
              <a:rPr lang="en-US" sz="2400" dirty="0" err="1" smtClean="0"/>
              <a:t>chính</a:t>
            </a:r>
            <a:r>
              <a:rPr lang="en-US" sz="2400" dirty="0" smtClean="0"/>
              <a:t>, </a:t>
            </a:r>
            <a:r>
              <a:rPr lang="en-US" sz="2400" dirty="0" err="1" smtClean="0"/>
              <a:t>ngân</a:t>
            </a:r>
            <a:r>
              <a:rPr lang="en-US" sz="2400" dirty="0" smtClean="0"/>
              <a:t> </a:t>
            </a:r>
            <a:r>
              <a:rPr lang="en-US" sz="2400" dirty="0" err="1" smtClean="0"/>
              <a:t>sách</a:t>
            </a:r>
            <a:r>
              <a:rPr lang="en-US" sz="2400" dirty="0" smtClean="0"/>
              <a:t> </a:t>
            </a:r>
            <a:r>
              <a:rPr lang="en-US" sz="2400" dirty="0" err="1" smtClean="0"/>
              <a:t>của</a:t>
            </a:r>
            <a:r>
              <a:rPr lang="en-US" sz="2400" dirty="0" smtClean="0"/>
              <a:t> </a:t>
            </a:r>
            <a:r>
              <a:rPr lang="en-US" sz="2400" dirty="0" err="1" smtClean="0"/>
              <a:t>đơn</a:t>
            </a:r>
            <a:r>
              <a:rPr lang="en-US" sz="2400" dirty="0" smtClean="0"/>
              <a:t> </a:t>
            </a:r>
            <a:r>
              <a:rPr lang="en-US" sz="2400" dirty="0" err="1" smtClean="0"/>
              <a:t>vị</a:t>
            </a:r>
            <a:endParaRPr lang="en-US" sz="2400" dirty="0" smtClean="0"/>
          </a:p>
          <a:p>
            <a:pPr lvl="1" algn="just">
              <a:buFont typeface="Wingdings" pitchFamily="2" charset="2"/>
              <a:buChar char="§"/>
            </a:pPr>
            <a:r>
              <a:rPr lang="en-US" sz="2400" dirty="0" err="1" smtClean="0"/>
              <a:t>Báo</a:t>
            </a:r>
            <a:r>
              <a:rPr lang="en-US" sz="2400" dirty="0" smtClean="0"/>
              <a:t> </a:t>
            </a:r>
            <a:r>
              <a:rPr lang="en-US" sz="2400" dirty="0" err="1" smtClean="0"/>
              <a:t>cáo</a:t>
            </a:r>
            <a:r>
              <a:rPr lang="en-US" sz="2400" dirty="0" smtClean="0"/>
              <a:t> </a:t>
            </a:r>
            <a:r>
              <a:rPr lang="en-US" sz="2400" dirty="0" err="1" smtClean="0"/>
              <a:t>đối</a:t>
            </a:r>
            <a:r>
              <a:rPr lang="en-US" sz="2400" dirty="0" smtClean="0"/>
              <a:t> </a:t>
            </a:r>
            <a:r>
              <a:rPr lang="en-US" sz="2400" dirty="0" err="1" smtClean="0"/>
              <a:t>chiếu</a:t>
            </a:r>
            <a:r>
              <a:rPr lang="en-US" sz="2400" dirty="0" smtClean="0"/>
              <a:t> </a:t>
            </a:r>
            <a:r>
              <a:rPr lang="en-US" sz="2400" dirty="0" err="1" smtClean="0"/>
              <a:t>kho</a:t>
            </a:r>
            <a:r>
              <a:rPr lang="en-US" sz="2400" dirty="0" smtClean="0"/>
              <a:t> </a:t>
            </a:r>
            <a:r>
              <a:rPr lang="en-US" sz="2400" dirty="0" err="1" smtClean="0"/>
              <a:t>bạc</a:t>
            </a:r>
            <a:r>
              <a:rPr lang="en-US" sz="2400" dirty="0" smtClean="0"/>
              <a:t>: </a:t>
            </a:r>
            <a:r>
              <a:rPr lang="en-US" sz="2400" dirty="0" err="1" smtClean="0"/>
              <a:t>phản</a:t>
            </a:r>
            <a:r>
              <a:rPr lang="en-US" sz="2400" dirty="0" smtClean="0"/>
              <a:t> </a:t>
            </a:r>
            <a:r>
              <a:rPr lang="en-US" sz="2400" dirty="0" err="1" smtClean="0"/>
              <a:t>ánh</a:t>
            </a:r>
            <a:r>
              <a:rPr lang="en-US" sz="2400" dirty="0" smtClean="0"/>
              <a:t> </a:t>
            </a:r>
            <a:r>
              <a:rPr lang="en-US" sz="2400" dirty="0" err="1" smtClean="0"/>
              <a:t>tình</a:t>
            </a:r>
            <a:r>
              <a:rPr lang="en-US" sz="2400" dirty="0" smtClean="0"/>
              <a:t> </a:t>
            </a:r>
            <a:r>
              <a:rPr lang="en-US" sz="2400" dirty="0" err="1" smtClean="0"/>
              <a:t>hình</a:t>
            </a:r>
            <a:r>
              <a:rPr lang="en-US" sz="2400" dirty="0" smtClean="0"/>
              <a:t> </a:t>
            </a:r>
            <a:r>
              <a:rPr lang="en-US" sz="2400" dirty="0" err="1" smtClean="0"/>
              <a:t>tiếp</a:t>
            </a:r>
            <a:r>
              <a:rPr lang="en-US" sz="2400" dirty="0" smtClean="0"/>
              <a:t> </a:t>
            </a:r>
            <a:r>
              <a:rPr lang="en-US" sz="2400" dirty="0" err="1" smtClean="0"/>
              <a:t>nhận</a:t>
            </a:r>
            <a:r>
              <a:rPr lang="en-US" sz="2400" dirty="0" smtClean="0"/>
              <a:t> </a:t>
            </a:r>
            <a:r>
              <a:rPr lang="en-US" sz="2400" dirty="0" err="1" smtClean="0"/>
              <a:t>và</a:t>
            </a:r>
            <a:r>
              <a:rPr lang="en-US" sz="2400" dirty="0" smtClean="0"/>
              <a:t> </a:t>
            </a:r>
            <a:r>
              <a:rPr lang="en-US" sz="2400" dirty="0" err="1" smtClean="0"/>
              <a:t>sử</a:t>
            </a:r>
            <a:r>
              <a:rPr lang="en-US" sz="2400" dirty="0" smtClean="0"/>
              <a:t> </a:t>
            </a:r>
            <a:r>
              <a:rPr lang="en-US" sz="2400" dirty="0" err="1" smtClean="0"/>
              <a:t>dụng</a:t>
            </a:r>
            <a:r>
              <a:rPr lang="en-US" sz="2400" dirty="0" smtClean="0"/>
              <a:t> </a:t>
            </a:r>
            <a:r>
              <a:rPr lang="en-US" sz="2400" dirty="0" err="1" smtClean="0"/>
              <a:t>nguồn</a:t>
            </a:r>
            <a:r>
              <a:rPr lang="en-US" sz="2400" dirty="0" smtClean="0"/>
              <a:t> </a:t>
            </a:r>
            <a:r>
              <a:rPr lang="en-US" sz="2400" dirty="0" err="1" smtClean="0"/>
              <a:t>kinh</a:t>
            </a:r>
            <a:r>
              <a:rPr lang="en-US" sz="2400" dirty="0" smtClean="0"/>
              <a:t> </a:t>
            </a:r>
            <a:r>
              <a:rPr lang="en-US" sz="2400" dirty="0" err="1" smtClean="0"/>
              <a:t>phí</a:t>
            </a:r>
            <a:r>
              <a:rPr lang="en-US" sz="2400" dirty="0" smtClean="0"/>
              <a:t> </a:t>
            </a:r>
            <a:r>
              <a:rPr lang="en-US" sz="2400" dirty="0" err="1" smtClean="0"/>
              <a:t>ngân</a:t>
            </a:r>
            <a:r>
              <a:rPr lang="en-US" sz="2400" dirty="0" smtClean="0"/>
              <a:t> </a:t>
            </a:r>
            <a:r>
              <a:rPr lang="en-US" sz="2400" dirty="0" err="1" smtClean="0"/>
              <a:t>sách</a:t>
            </a:r>
            <a:r>
              <a:rPr lang="en-US" sz="2400" dirty="0" smtClean="0"/>
              <a:t> </a:t>
            </a:r>
            <a:r>
              <a:rPr lang="en-US" sz="2400" dirty="0" err="1" smtClean="0"/>
              <a:t>nhà</a:t>
            </a:r>
            <a:r>
              <a:rPr lang="en-US" sz="2400" dirty="0" smtClean="0"/>
              <a:t> </a:t>
            </a:r>
            <a:r>
              <a:rPr lang="en-US" sz="2400" dirty="0" err="1" smtClean="0"/>
              <a:t>nước</a:t>
            </a:r>
            <a:r>
              <a:rPr lang="en-US" sz="2400" dirty="0" smtClean="0"/>
              <a:t> </a:t>
            </a:r>
            <a:r>
              <a:rPr lang="en-US" sz="2400" dirty="0" err="1" smtClean="0"/>
              <a:t>của</a:t>
            </a:r>
            <a:r>
              <a:rPr lang="en-US" sz="2400" dirty="0" smtClean="0"/>
              <a:t> </a:t>
            </a:r>
            <a:r>
              <a:rPr lang="en-US" sz="2400" dirty="0" err="1" smtClean="0"/>
              <a:t>đơn</a:t>
            </a:r>
            <a:r>
              <a:rPr lang="en-US" sz="2400" dirty="0" smtClean="0"/>
              <a:t> </a:t>
            </a:r>
            <a:r>
              <a:rPr lang="en-US" sz="2400" dirty="0" err="1" smtClean="0"/>
              <a:t>vị</a:t>
            </a:r>
            <a:r>
              <a:rPr lang="en-US" sz="2400" dirty="0" smtClean="0"/>
              <a:t>, </a:t>
            </a:r>
            <a:r>
              <a:rPr lang="en-US" sz="2400" dirty="0" err="1" smtClean="0"/>
              <a:t>được</a:t>
            </a:r>
            <a:r>
              <a:rPr lang="en-US" sz="2400" dirty="0" smtClean="0"/>
              <a:t> </a:t>
            </a:r>
            <a:r>
              <a:rPr lang="en-US" sz="2400" dirty="0" err="1" smtClean="0"/>
              <a:t>trình</a:t>
            </a:r>
            <a:r>
              <a:rPr lang="en-US" sz="2400" dirty="0" smtClean="0"/>
              <a:t> </a:t>
            </a:r>
            <a:r>
              <a:rPr lang="en-US" sz="2400" dirty="0" err="1" smtClean="0"/>
              <a:t>bày</a:t>
            </a:r>
            <a:r>
              <a:rPr lang="en-US" sz="2400" dirty="0" smtClean="0"/>
              <a:t> chi </a:t>
            </a:r>
            <a:r>
              <a:rPr lang="en-US" sz="2400" dirty="0" err="1" smtClean="0"/>
              <a:t>tiết</a:t>
            </a:r>
            <a:r>
              <a:rPr lang="en-US" sz="2400" dirty="0" smtClean="0"/>
              <a:t> </a:t>
            </a:r>
            <a:r>
              <a:rPr lang="en-US" sz="2400" dirty="0" err="1" smtClean="0"/>
              <a:t>theo</a:t>
            </a:r>
            <a:r>
              <a:rPr lang="en-US" sz="2400" dirty="0" smtClean="0"/>
              <a:t> MLNS, </a:t>
            </a:r>
            <a:r>
              <a:rPr lang="en-US" sz="2400" dirty="0" err="1" smtClean="0"/>
              <a:t>là</a:t>
            </a:r>
            <a:r>
              <a:rPr lang="en-US" sz="2400" dirty="0" smtClean="0"/>
              <a:t> </a:t>
            </a:r>
            <a:r>
              <a:rPr lang="en-US" sz="2400" dirty="0" err="1" smtClean="0"/>
              <a:t>căn</a:t>
            </a:r>
            <a:r>
              <a:rPr lang="en-US" sz="2400" dirty="0" smtClean="0"/>
              <a:t> </a:t>
            </a:r>
            <a:r>
              <a:rPr lang="en-US" sz="2400" dirty="0" err="1" smtClean="0"/>
              <a:t>cứ</a:t>
            </a:r>
            <a:r>
              <a:rPr lang="en-US" sz="2400" dirty="0" smtClean="0"/>
              <a:t> </a:t>
            </a:r>
            <a:r>
              <a:rPr lang="en-US" sz="2400" dirty="0" err="1" smtClean="0"/>
              <a:t>để</a:t>
            </a:r>
            <a:r>
              <a:rPr lang="en-US" sz="2400" dirty="0" smtClean="0"/>
              <a:t> </a:t>
            </a:r>
            <a:r>
              <a:rPr lang="en-US" sz="2400" dirty="0" err="1" smtClean="0"/>
              <a:t>đối</a:t>
            </a:r>
            <a:r>
              <a:rPr lang="en-US" sz="2400" dirty="0" smtClean="0"/>
              <a:t> </a:t>
            </a:r>
            <a:r>
              <a:rPr lang="en-US" sz="2400" dirty="0" err="1" smtClean="0"/>
              <a:t>chiếu</a:t>
            </a:r>
            <a:r>
              <a:rPr lang="en-US" sz="2400" dirty="0" smtClean="0"/>
              <a:t> </a:t>
            </a:r>
            <a:r>
              <a:rPr lang="en-US" sz="2400" dirty="0" err="1" smtClean="0"/>
              <a:t>số</a:t>
            </a:r>
            <a:r>
              <a:rPr lang="en-US" sz="2400" dirty="0" smtClean="0"/>
              <a:t> </a:t>
            </a:r>
            <a:r>
              <a:rPr lang="en-US" sz="2400" dirty="0" err="1" smtClean="0"/>
              <a:t>liệu</a:t>
            </a:r>
            <a:r>
              <a:rPr lang="en-US" sz="2400" dirty="0" smtClean="0"/>
              <a:t> chi </a:t>
            </a:r>
            <a:r>
              <a:rPr lang="en-US" sz="2400" dirty="0" err="1" smtClean="0"/>
              <a:t>từ</a:t>
            </a:r>
            <a:r>
              <a:rPr lang="en-US" sz="2400" dirty="0" smtClean="0"/>
              <a:t> </a:t>
            </a:r>
            <a:r>
              <a:rPr lang="en-US" sz="2400" dirty="0" err="1" smtClean="0"/>
              <a:t>nguồn</a:t>
            </a:r>
            <a:r>
              <a:rPr lang="en-US" sz="2400" dirty="0" smtClean="0"/>
              <a:t> NSNN </a:t>
            </a:r>
            <a:r>
              <a:rPr lang="en-US" sz="2400" dirty="0" err="1" smtClean="0"/>
              <a:t>với</a:t>
            </a:r>
            <a:r>
              <a:rPr lang="en-US" sz="2400" dirty="0" smtClean="0"/>
              <a:t> </a:t>
            </a:r>
            <a:r>
              <a:rPr lang="en-US" sz="2400" dirty="0" err="1" smtClean="0"/>
              <a:t>Kho</a:t>
            </a:r>
            <a:r>
              <a:rPr lang="en-US" sz="2400" dirty="0" smtClean="0"/>
              <a:t> </a:t>
            </a:r>
            <a:r>
              <a:rPr lang="en-US" sz="2400" err="1" smtClean="0"/>
              <a:t>bạc</a:t>
            </a:r>
            <a:r>
              <a:rPr lang="en-US" sz="2400" smtClean="0"/>
              <a:t> NN</a:t>
            </a:r>
            <a:endParaRPr lang="en-US" sz="2400" dirty="0" smtClean="0"/>
          </a:p>
        </p:txBody>
      </p:sp>
    </p:spTree>
    <p:extLst>
      <p:ext uri="{BB962C8B-B14F-4D97-AF65-F5344CB8AC3E}">
        <p14:creationId xmlns="" xmlns:p14="http://schemas.microsoft.com/office/powerpoint/2010/main" val="428861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Content Placeholder 33"/>
          <p:cNvGraphicFramePr>
            <a:graphicFrameLocks noGrp="1"/>
          </p:cNvGraphicFramePr>
          <p:nvPr>
            <p:ph idx="1"/>
            <p:extLst>
              <p:ext uri="{D42A27DB-BD31-4B8C-83A1-F6EECF244321}">
                <p14:modId xmlns="" xmlns:p14="http://schemas.microsoft.com/office/powerpoint/2010/main" val="2352972034"/>
              </p:ext>
            </p:extLst>
          </p:nvPr>
        </p:nvGraphicFramePr>
        <p:xfrm>
          <a:off x="696912" y="1417637"/>
          <a:ext cx="9185274" cy="5592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147" name="Rectangle 1"/>
          <p:cNvSpPr>
            <a:spLocks noGrp="1" noChangeArrowheads="1"/>
          </p:cNvSpPr>
          <p:nvPr>
            <p:ph type="title"/>
          </p:nvPr>
        </p:nvSpPr>
        <p:spPr/>
        <p:txBody>
          <a:bodyPr tIns="38808"/>
          <a:lstStyle/>
          <a:p>
            <a:pPr eaLnBrk="1"/>
            <a:r>
              <a:rPr lang="en-US" sz="3200" b="1" dirty="0" smtClean="0">
                <a:solidFill>
                  <a:srgbClr val="00B0F0"/>
                </a:solidFill>
                <a:latin typeface="+mn-lt"/>
              </a:rPr>
              <a:t>ĐỐI TƯỢNG CỦA KẾ TOÁN</a:t>
            </a:r>
          </a:p>
        </p:txBody>
      </p:sp>
      <p:grpSp>
        <p:nvGrpSpPr>
          <p:cNvPr id="6148" name="VerticalSplitter"/>
          <p:cNvGrpSpPr>
            <a:grpSpLocks/>
          </p:cNvGrpSpPr>
          <p:nvPr/>
        </p:nvGrpSpPr>
        <p:grpSpPr bwMode="auto">
          <a:xfrm>
            <a:off x="1001713" y="2484438"/>
            <a:ext cx="828676" cy="4648200"/>
            <a:chOff x="4081461" y="1181101"/>
            <a:chExt cx="523876" cy="4648203"/>
          </a:xfrm>
        </p:grpSpPr>
        <p:sp>
          <p:nvSpPr>
            <p:cNvPr id="37" name="Rectangle 36"/>
            <p:cNvSpPr/>
            <p:nvPr/>
          </p:nvSpPr>
          <p:spPr>
            <a:xfrm rot="5400000">
              <a:off x="2324098" y="3395664"/>
              <a:ext cx="4495803" cy="66675"/>
            </a:xfrm>
            <a:prstGeom prst="rect">
              <a:avLst/>
            </a:prstGeom>
            <a:solidFill>
              <a:srgbClr val="FFFFFF">
                <a:lumMod val="95000"/>
              </a:srgbClr>
            </a:solidFill>
            <a:ln w="3175" cap="flat" cmpd="sng" algn="ctr">
              <a:solidFill>
                <a:srgbClr val="FFFFFF">
                  <a:lumMod val="50000"/>
                </a:srgbClr>
              </a:solidFill>
              <a:prstDash val="solid"/>
            </a:ln>
            <a:effectLst/>
          </p:spPr>
          <p:txBody>
            <a:bodyPr lIns="45720" anchor="ctr"/>
            <a:lstStyle/>
            <a:p>
              <a:pPr algn="ctr" defTabSz="914400" fontAlgn="auto" hangingPunct="1">
                <a:lnSpc>
                  <a:spcPct val="100000"/>
                </a:lnSpc>
                <a:spcBef>
                  <a:spcPts val="0"/>
                </a:spcBef>
                <a:spcAft>
                  <a:spcPts val="0"/>
                </a:spcAft>
                <a:buClrTx/>
                <a:buSzTx/>
                <a:buFontTx/>
                <a:buNone/>
                <a:defRPr/>
              </a:pPr>
              <a:endParaRPr lang="en-US" sz="800" kern="0" dirty="0">
                <a:solidFill>
                  <a:srgbClr val="000000">
                    <a:lumMod val="75000"/>
                    <a:lumOff val="25000"/>
                  </a:srgbClr>
                </a:solidFill>
                <a:latin typeface="Segoe UI"/>
                <a:ea typeface="+mn-ea"/>
              </a:endParaRPr>
            </a:p>
          </p:txBody>
        </p:sp>
        <p:grpSp>
          <p:nvGrpSpPr>
            <p:cNvPr id="6150" name="Group 37"/>
            <p:cNvGrpSpPr>
              <a:grpSpLocks/>
            </p:cNvGrpSpPr>
            <p:nvPr/>
          </p:nvGrpSpPr>
          <p:grpSpPr bwMode="auto">
            <a:xfrm rot="5400000">
              <a:off x="2010438" y="3252126"/>
              <a:ext cx="4648201" cy="506155"/>
              <a:chOff x="2324100" y="2437073"/>
              <a:chExt cx="4648201" cy="506155"/>
            </a:xfrm>
          </p:grpSpPr>
          <p:sp>
            <p:nvSpPr>
              <p:cNvPr id="39" name="Dot1"/>
              <p:cNvSpPr/>
              <p:nvPr/>
            </p:nvSpPr>
            <p:spPr>
              <a:xfrm>
                <a:off x="4497386" y="2428877"/>
                <a:ext cx="31750" cy="31750"/>
              </a:xfrm>
              <a:prstGeom prst="ellipse">
                <a:avLst/>
              </a:prstGeom>
              <a:solidFill>
                <a:srgbClr val="FFFFFF">
                  <a:lumMod val="50000"/>
                </a:srgbClr>
              </a:solidFill>
              <a:ln w="12700" cap="flat" cmpd="sng" algn="ctr">
                <a:noFill/>
                <a:prstDash val="solid"/>
              </a:ln>
              <a:effectLst/>
            </p:spPr>
            <p:txBody>
              <a:bodyPr lIns="45720" anchor="ctr"/>
              <a:lstStyle/>
              <a:p>
                <a:pPr algn="ctr" defTabSz="914400" fontAlgn="auto" hangingPunct="1">
                  <a:lnSpc>
                    <a:spcPct val="100000"/>
                  </a:lnSpc>
                  <a:spcBef>
                    <a:spcPts val="0"/>
                  </a:spcBef>
                  <a:spcAft>
                    <a:spcPts val="0"/>
                  </a:spcAft>
                  <a:buClrTx/>
                  <a:buSzTx/>
                  <a:buFontTx/>
                  <a:buNone/>
                  <a:defRPr/>
                </a:pPr>
                <a:endParaRPr lang="en-US" sz="800" kern="0" dirty="0">
                  <a:solidFill>
                    <a:srgbClr val="000000">
                      <a:lumMod val="75000"/>
                      <a:lumOff val="25000"/>
                    </a:srgbClr>
                  </a:solidFill>
                  <a:latin typeface="Segoe UI"/>
                  <a:ea typeface="+mn-ea"/>
                </a:endParaRPr>
              </a:p>
            </p:txBody>
          </p:sp>
          <p:sp>
            <p:nvSpPr>
              <p:cNvPr id="40" name="Dot2"/>
              <p:cNvSpPr/>
              <p:nvPr/>
            </p:nvSpPr>
            <p:spPr>
              <a:xfrm flipV="1">
                <a:off x="2324098" y="2478090"/>
                <a:ext cx="4648203" cy="457201"/>
              </a:xfrm>
              <a:prstGeom prst="ellipse">
                <a:avLst/>
              </a:prstGeom>
              <a:ln/>
            </p:spPr>
            <p:style>
              <a:lnRef idx="2">
                <a:schemeClr val="accent5">
                  <a:shade val="50000"/>
                </a:schemeClr>
              </a:lnRef>
              <a:fillRef idx="1">
                <a:schemeClr val="accent5"/>
              </a:fillRef>
              <a:effectRef idx="0">
                <a:schemeClr val="accent5"/>
              </a:effectRef>
              <a:fontRef idx="minor">
                <a:schemeClr val="lt1"/>
              </a:fontRef>
            </p:style>
            <p:txBody>
              <a:bodyPr lIns="45720" anchor="ctr"/>
              <a:lstStyle/>
              <a:p>
                <a:pPr algn="ctr" defTabSz="914400" fontAlgn="auto" hangingPunct="1">
                  <a:lnSpc>
                    <a:spcPct val="100000"/>
                  </a:lnSpc>
                  <a:spcBef>
                    <a:spcPts val="0"/>
                  </a:spcBef>
                  <a:spcAft>
                    <a:spcPts val="0"/>
                  </a:spcAft>
                  <a:buClrTx/>
                  <a:buSzTx/>
                  <a:buFontTx/>
                  <a:buNone/>
                  <a:defRPr/>
                </a:pPr>
                <a:r>
                  <a:rPr lang="en-US" sz="2000" kern="0" dirty="0" err="1">
                    <a:solidFill>
                      <a:srgbClr val="000000">
                        <a:lumMod val="75000"/>
                        <a:lumOff val="25000"/>
                      </a:srgbClr>
                    </a:solidFill>
                  </a:rPr>
                  <a:t>Tài</a:t>
                </a:r>
                <a:r>
                  <a:rPr lang="en-US" sz="2000" kern="0" dirty="0">
                    <a:solidFill>
                      <a:srgbClr val="000000">
                        <a:lumMod val="75000"/>
                        <a:lumOff val="25000"/>
                      </a:srgbClr>
                    </a:solidFill>
                  </a:rPr>
                  <a:t> </a:t>
                </a:r>
                <a:r>
                  <a:rPr lang="en-US" sz="2000" kern="0" dirty="0" err="1">
                    <a:solidFill>
                      <a:srgbClr val="000000">
                        <a:lumMod val="75000"/>
                        <a:lumOff val="25000"/>
                      </a:srgbClr>
                    </a:solidFill>
                  </a:rPr>
                  <a:t>sản</a:t>
                </a:r>
                <a:r>
                  <a:rPr lang="en-US" sz="2000" kern="0" dirty="0">
                    <a:solidFill>
                      <a:srgbClr val="000000">
                        <a:lumMod val="75000"/>
                        <a:lumOff val="25000"/>
                      </a:srgbClr>
                    </a:solidFill>
                  </a:rPr>
                  <a:t> </a:t>
                </a:r>
                <a:r>
                  <a:rPr lang="en-US" sz="2000" kern="0" dirty="0" err="1">
                    <a:solidFill>
                      <a:srgbClr val="000000">
                        <a:lumMod val="75000"/>
                        <a:lumOff val="25000"/>
                      </a:srgbClr>
                    </a:solidFill>
                  </a:rPr>
                  <a:t>và</a:t>
                </a:r>
                <a:r>
                  <a:rPr lang="en-US" sz="2000" kern="0" dirty="0">
                    <a:solidFill>
                      <a:srgbClr val="000000">
                        <a:lumMod val="75000"/>
                        <a:lumOff val="25000"/>
                      </a:srgbClr>
                    </a:solidFill>
                  </a:rPr>
                  <a:t> </a:t>
                </a:r>
                <a:r>
                  <a:rPr lang="en-US" sz="2000" kern="0" dirty="0" err="1" smtClean="0">
                    <a:solidFill>
                      <a:srgbClr val="000000">
                        <a:lumMod val="75000"/>
                        <a:lumOff val="25000"/>
                      </a:srgbClr>
                    </a:solidFill>
                  </a:rPr>
                  <a:t>nguồn</a:t>
                </a:r>
                <a:r>
                  <a:rPr lang="en-US" sz="2000" kern="0" dirty="0" smtClean="0">
                    <a:solidFill>
                      <a:srgbClr val="000000">
                        <a:lumMod val="75000"/>
                        <a:lumOff val="25000"/>
                      </a:srgbClr>
                    </a:solidFill>
                  </a:rPr>
                  <a:t> </a:t>
                </a:r>
                <a:r>
                  <a:rPr lang="en-US" sz="2000" kern="0" dirty="0" err="1" smtClean="0">
                    <a:solidFill>
                      <a:srgbClr val="000000">
                        <a:lumMod val="75000"/>
                        <a:lumOff val="25000"/>
                      </a:srgbClr>
                    </a:solidFill>
                  </a:rPr>
                  <a:t>hình</a:t>
                </a:r>
                <a:r>
                  <a:rPr lang="en-US" sz="2000" kern="0" dirty="0" smtClean="0">
                    <a:solidFill>
                      <a:srgbClr val="000000">
                        <a:lumMod val="75000"/>
                        <a:lumOff val="25000"/>
                      </a:srgbClr>
                    </a:solidFill>
                  </a:rPr>
                  <a:t> </a:t>
                </a:r>
                <a:r>
                  <a:rPr lang="en-US" sz="2000" kern="0" dirty="0" err="1" smtClean="0">
                    <a:solidFill>
                      <a:srgbClr val="000000">
                        <a:lumMod val="75000"/>
                        <a:lumOff val="25000"/>
                      </a:srgbClr>
                    </a:solidFill>
                  </a:rPr>
                  <a:t>thành</a:t>
                </a:r>
                <a:r>
                  <a:rPr lang="en-US" sz="2000" kern="0" dirty="0" smtClean="0">
                    <a:solidFill>
                      <a:srgbClr val="000000">
                        <a:lumMod val="75000"/>
                        <a:lumOff val="25000"/>
                      </a:srgbClr>
                    </a:solidFill>
                  </a:rPr>
                  <a:t> </a:t>
                </a:r>
                <a:r>
                  <a:rPr lang="en-US" sz="2000" kern="0" dirty="0" err="1">
                    <a:solidFill>
                      <a:srgbClr val="000000">
                        <a:lumMod val="75000"/>
                        <a:lumOff val="25000"/>
                      </a:srgbClr>
                    </a:solidFill>
                  </a:rPr>
                  <a:t>được</a:t>
                </a:r>
                <a:r>
                  <a:rPr lang="en-US" sz="2000" kern="0" dirty="0">
                    <a:solidFill>
                      <a:srgbClr val="000000">
                        <a:lumMod val="75000"/>
                        <a:lumOff val="25000"/>
                      </a:srgbClr>
                    </a:solidFill>
                  </a:rPr>
                  <a:t> </a:t>
                </a:r>
                <a:r>
                  <a:rPr lang="en-US" sz="2000" kern="0" dirty="0" err="1">
                    <a:solidFill>
                      <a:srgbClr val="000000">
                        <a:lumMod val="75000"/>
                        <a:lumOff val="25000"/>
                      </a:srgbClr>
                    </a:solidFill>
                  </a:rPr>
                  <a:t>mã</a:t>
                </a:r>
                <a:r>
                  <a:rPr lang="en-US" sz="2000" kern="0" dirty="0">
                    <a:solidFill>
                      <a:srgbClr val="000000">
                        <a:lumMod val="75000"/>
                        <a:lumOff val="25000"/>
                      </a:srgbClr>
                    </a:solidFill>
                  </a:rPr>
                  <a:t> </a:t>
                </a:r>
                <a:r>
                  <a:rPr lang="en-US" sz="2000" kern="0" dirty="0" err="1">
                    <a:solidFill>
                      <a:srgbClr val="000000">
                        <a:lumMod val="75000"/>
                        <a:lumOff val="25000"/>
                      </a:srgbClr>
                    </a:solidFill>
                  </a:rPr>
                  <a:t>hóa</a:t>
                </a:r>
                <a:r>
                  <a:rPr lang="en-US" sz="2000" kern="0" dirty="0">
                    <a:solidFill>
                      <a:srgbClr val="000000">
                        <a:lumMod val="75000"/>
                        <a:lumOff val="25000"/>
                      </a:srgbClr>
                    </a:solidFill>
                  </a:rPr>
                  <a:t> </a:t>
                </a:r>
                <a:r>
                  <a:rPr lang="en-US" sz="2000" kern="0" dirty="0" err="1">
                    <a:solidFill>
                      <a:srgbClr val="000000">
                        <a:lumMod val="75000"/>
                        <a:lumOff val="25000"/>
                      </a:srgbClr>
                    </a:solidFill>
                  </a:rPr>
                  <a:t>thành</a:t>
                </a:r>
                <a:r>
                  <a:rPr lang="en-US" sz="2000" kern="0" dirty="0">
                    <a:solidFill>
                      <a:srgbClr val="000000">
                        <a:lumMod val="75000"/>
                        <a:lumOff val="25000"/>
                      </a:srgbClr>
                    </a:solidFill>
                  </a:rPr>
                  <a:t> </a:t>
                </a:r>
                <a:r>
                  <a:rPr lang="en-US" sz="2000" kern="0" dirty="0" err="1">
                    <a:solidFill>
                      <a:srgbClr val="000000">
                        <a:lumMod val="75000"/>
                        <a:lumOff val="25000"/>
                      </a:srgbClr>
                    </a:solidFill>
                  </a:rPr>
                  <a:t>tài</a:t>
                </a:r>
                <a:r>
                  <a:rPr lang="en-US" sz="2000" kern="0" dirty="0">
                    <a:solidFill>
                      <a:srgbClr val="000000">
                        <a:lumMod val="75000"/>
                        <a:lumOff val="25000"/>
                      </a:srgbClr>
                    </a:solidFill>
                  </a:rPr>
                  <a:t> </a:t>
                </a:r>
                <a:r>
                  <a:rPr lang="en-US" sz="2000" kern="0" dirty="0" err="1">
                    <a:solidFill>
                      <a:srgbClr val="000000">
                        <a:lumMod val="75000"/>
                        <a:lumOff val="25000"/>
                      </a:srgbClr>
                    </a:solidFill>
                  </a:rPr>
                  <a:t>khoản</a:t>
                </a:r>
                <a:endParaRPr lang="en-US" sz="2000" kern="0" dirty="0">
                  <a:solidFill>
                    <a:srgbClr val="000000">
                      <a:lumMod val="75000"/>
                      <a:lumOff val="25000"/>
                    </a:srgbClr>
                  </a:solidFill>
                </a:endParaRPr>
              </a:p>
            </p:txBody>
          </p:sp>
          <p:sp>
            <p:nvSpPr>
              <p:cNvPr id="41" name="Dot3"/>
              <p:cNvSpPr/>
              <p:nvPr/>
            </p:nvSpPr>
            <p:spPr>
              <a:xfrm>
                <a:off x="4614861" y="2428877"/>
                <a:ext cx="31750" cy="31750"/>
              </a:xfrm>
              <a:prstGeom prst="ellipse">
                <a:avLst/>
              </a:prstGeom>
              <a:solidFill>
                <a:srgbClr val="FFFFFF">
                  <a:lumMod val="50000"/>
                </a:srgbClr>
              </a:solidFill>
              <a:ln w="12700" cap="flat" cmpd="sng" algn="ctr">
                <a:noFill/>
                <a:prstDash val="solid"/>
              </a:ln>
              <a:effectLst/>
            </p:spPr>
            <p:txBody>
              <a:bodyPr lIns="45720" anchor="ctr"/>
              <a:lstStyle/>
              <a:p>
                <a:pPr algn="ctr" defTabSz="914400" fontAlgn="auto" hangingPunct="1">
                  <a:lnSpc>
                    <a:spcPct val="100000"/>
                  </a:lnSpc>
                  <a:spcBef>
                    <a:spcPts val="0"/>
                  </a:spcBef>
                  <a:spcAft>
                    <a:spcPts val="0"/>
                  </a:spcAft>
                  <a:buClrTx/>
                  <a:buSzTx/>
                  <a:buFontTx/>
                  <a:buNone/>
                  <a:defRPr/>
                </a:pPr>
                <a:endParaRPr lang="en-US" sz="800" kern="0" dirty="0">
                  <a:solidFill>
                    <a:srgbClr val="000000">
                      <a:lumMod val="75000"/>
                      <a:lumOff val="25000"/>
                    </a:srgbClr>
                  </a:solidFill>
                  <a:latin typeface="Segoe UI"/>
                  <a:ea typeface="+mn-ea"/>
                </a:endParaRPr>
              </a:p>
            </p:txBody>
          </p:sp>
        </p:gr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00B0F0"/>
                </a:solidFill>
                <a:latin typeface="+mn-lt"/>
              </a:rPr>
              <a:t>BÁO CÁO – THAY ĐỔI SO VỚI CHẾ ĐỘ CŨ</a:t>
            </a:r>
            <a:endParaRPr lang="vi-VN" sz="3200" dirty="0">
              <a:latin typeface="+mn-lt"/>
            </a:endParaRPr>
          </a:p>
        </p:txBody>
      </p:sp>
      <p:pic>
        <p:nvPicPr>
          <p:cNvPr id="2051" name="Picture 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8836" y="1951037"/>
            <a:ext cx="9435876" cy="29959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9713" y="5532437"/>
            <a:ext cx="9448800" cy="779316"/>
          </a:xfrm>
          <a:prstGeom prst="rect">
            <a:avLst/>
          </a:prstGeom>
        </p:spPr>
        <p:txBody>
          <a:bodyPr wrap="square">
            <a:spAutoFit/>
          </a:bodyPr>
          <a:lstStyle/>
          <a:p>
            <a:r>
              <a:rPr lang="en-US" sz="2400" smtClean="0">
                <a:latin typeface="+mn-lt"/>
              </a:rPr>
              <a:t>Bảng so sánh mẫu báo cáo theo QĐ 19/2016 và theo Thông tư 107/2017. Xem </a:t>
            </a:r>
            <a:r>
              <a:rPr lang="en-US" sz="2400" smtClean="0">
                <a:latin typeface="+mn-lt"/>
                <a:hlinkClick r:id="rId3" action="ppaction://hlinkfile"/>
              </a:rPr>
              <a:t>TẠI ĐÂY</a:t>
            </a:r>
            <a:endParaRPr lang="en-US" sz="2400">
              <a:latin typeface="+mn-lt"/>
            </a:endParaRPr>
          </a:p>
        </p:txBody>
      </p:sp>
    </p:spTree>
    <p:extLst>
      <p:ext uri="{BB962C8B-B14F-4D97-AF65-F5344CB8AC3E}">
        <p14:creationId xmlns="" xmlns:p14="http://schemas.microsoft.com/office/powerpoint/2010/main" val="884957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44512" y="377825"/>
            <a:ext cx="9032874" cy="963612"/>
          </a:xfrm>
        </p:spPr>
        <p:txBody>
          <a:bodyPr/>
          <a:lstStyle/>
          <a:p>
            <a:r>
              <a:rPr lang="en-US" sz="3200" b="1" dirty="0" smtClean="0">
                <a:solidFill>
                  <a:srgbClr val="00B0F0"/>
                </a:solidFill>
                <a:latin typeface="+mn-lt"/>
              </a:rPr>
              <a:t>BÁO CÁO – THAY ĐỔI SO VỚI CHẾ ĐỘ CŨ</a:t>
            </a:r>
          </a:p>
        </p:txBody>
      </p:sp>
      <p:sp>
        <p:nvSpPr>
          <p:cNvPr id="11267" name="Content Placeholder 2"/>
          <p:cNvSpPr>
            <a:spLocks noGrp="1"/>
          </p:cNvSpPr>
          <p:nvPr>
            <p:ph idx="1"/>
          </p:nvPr>
        </p:nvSpPr>
        <p:spPr>
          <a:xfrm>
            <a:off x="392112" y="1189037"/>
            <a:ext cx="9069387" cy="5562600"/>
          </a:xfrm>
        </p:spPr>
        <p:txBody>
          <a:bodyPr/>
          <a:lstStyle/>
          <a:p>
            <a:pPr algn="just">
              <a:buFont typeface="+mj-lt"/>
              <a:buAutoNum type="arabicPeriod"/>
            </a:pPr>
            <a:r>
              <a:rPr lang="en-US" sz="2200" dirty="0" smtClean="0"/>
              <a:t>Theo </a:t>
            </a:r>
            <a:r>
              <a:rPr lang="en-US" sz="2200" dirty="0" err="1" smtClean="0"/>
              <a:t>Quyết</a:t>
            </a:r>
            <a:r>
              <a:rPr lang="en-US" sz="2200" dirty="0" smtClean="0"/>
              <a:t> </a:t>
            </a:r>
            <a:r>
              <a:rPr lang="en-US" sz="2200" dirty="0" err="1" smtClean="0"/>
              <a:t>định</a:t>
            </a:r>
            <a:r>
              <a:rPr lang="en-US" sz="2200" dirty="0" smtClean="0"/>
              <a:t> 19 – </a:t>
            </a:r>
            <a:r>
              <a:rPr lang="en-US" sz="2200" dirty="0" err="1" smtClean="0"/>
              <a:t>chế</a:t>
            </a:r>
            <a:r>
              <a:rPr lang="en-US" sz="2200" dirty="0" smtClean="0"/>
              <a:t> </a:t>
            </a:r>
            <a:r>
              <a:rPr lang="en-US" sz="2200" dirty="0" err="1" smtClean="0"/>
              <a:t>độ</a:t>
            </a:r>
            <a:r>
              <a:rPr lang="en-US" sz="2200" dirty="0" smtClean="0"/>
              <a:t> </a:t>
            </a:r>
            <a:r>
              <a:rPr lang="en-US" sz="2200" dirty="0" err="1" smtClean="0"/>
              <a:t>kế</a:t>
            </a:r>
            <a:r>
              <a:rPr lang="en-US" sz="2200" dirty="0" smtClean="0"/>
              <a:t> </a:t>
            </a:r>
            <a:r>
              <a:rPr lang="en-US" sz="2200" dirty="0" err="1" smtClean="0"/>
              <a:t>toán</a:t>
            </a:r>
            <a:r>
              <a:rPr lang="en-US" sz="2200" dirty="0" smtClean="0"/>
              <a:t> </a:t>
            </a:r>
            <a:r>
              <a:rPr lang="en-US" sz="2200" dirty="0" err="1" smtClean="0"/>
              <a:t>cũ</a:t>
            </a:r>
            <a:r>
              <a:rPr lang="en-US" sz="2200" dirty="0" smtClean="0"/>
              <a:t>, </a:t>
            </a:r>
            <a:r>
              <a:rPr lang="en-US" sz="2200" dirty="0" err="1" smtClean="0"/>
              <a:t>cuối</a:t>
            </a:r>
            <a:r>
              <a:rPr lang="en-US" sz="2200" dirty="0" smtClean="0"/>
              <a:t> </a:t>
            </a:r>
            <a:r>
              <a:rPr lang="en-US" sz="2200" dirty="0" err="1" smtClean="0"/>
              <a:t>năm</a:t>
            </a:r>
            <a:r>
              <a:rPr lang="en-US" sz="2200" dirty="0" smtClean="0"/>
              <a:t> </a:t>
            </a:r>
            <a:r>
              <a:rPr lang="en-US" sz="2200" dirty="0" err="1" smtClean="0"/>
              <a:t>đơn</a:t>
            </a:r>
            <a:r>
              <a:rPr lang="en-US" sz="2200" dirty="0" smtClean="0"/>
              <a:t> </a:t>
            </a:r>
            <a:r>
              <a:rPr lang="en-US" sz="2200" dirty="0" err="1" smtClean="0"/>
              <a:t>vị</a:t>
            </a:r>
            <a:r>
              <a:rPr lang="en-US" sz="2200" dirty="0" smtClean="0"/>
              <a:t> </a:t>
            </a:r>
            <a:r>
              <a:rPr lang="en-US" sz="2200" dirty="0" err="1" smtClean="0"/>
              <a:t>phải</a:t>
            </a:r>
            <a:r>
              <a:rPr lang="en-US" sz="2200" dirty="0" smtClean="0"/>
              <a:t> </a:t>
            </a:r>
            <a:r>
              <a:rPr lang="en-US" sz="2200" dirty="0" err="1" smtClean="0"/>
              <a:t>lập</a:t>
            </a:r>
            <a:r>
              <a:rPr lang="en-US" sz="2200" dirty="0" smtClean="0"/>
              <a:t> </a:t>
            </a:r>
            <a:r>
              <a:rPr lang="en-US" sz="2200" dirty="0" err="1" smtClean="0"/>
              <a:t>hệ</a:t>
            </a:r>
            <a:r>
              <a:rPr lang="en-US" sz="2200" dirty="0" smtClean="0"/>
              <a:t> </a:t>
            </a:r>
            <a:r>
              <a:rPr lang="en-US" sz="2200" dirty="0" err="1" smtClean="0"/>
              <a:t>thống</a:t>
            </a:r>
            <a:r>
              <a:rPr lang="en-US" sz="2200" dirty="0" smtClean="0"/>
              <a:t> </a:t>
            </a:r>
            <a:r>
              <a:rPr lang="en-US" sz="2200" dirty="0" err="1" smtClean="0"/>
              <a:t>báo</a:t>
            </a:r>
            <a:r>
              <a:rPr lang="en-US" sz="2200" dirty="0" smtClean="0"/>
              <a:t> </a:t>
            </a:r>
            <a:r>
              <a:rPr lang="en-US" sz="2200" dirty="0" err="1" smtClean="0"/>
              <a:t>cáo</a:t>
            </a:r>
            <a:r>
              <a:rPr lang="en-US" sz="2200" dirty="0" smtClean="0"/>
              <a:t> </a:t>
            </a:r>
            <a:r>
              <a:rPr lang="en-US" sz="2200" dirty="0" err="1" smtClean="0"/>
              <a:t>quyết</a:t>
            </a:r>
            <a:r>
              <a:rPr lang="en-US" sz="2200" dirty="0" smtClean="0"/>
              <a:t> </a:t>
            </a:r>
            <a:r>
              <a:rPr lang="en-US" sz="2200" dirty="0" err="1" smtClean="0"/>
              <a:t>toán</a:t>
            </a:r>
            <a:r>
              <a:rPr lang="en-US" sz="2200" dirty="0" smtClean="0"/>
              <a:t>, </a:t>
            </a:r>
            <a:r>
              <a:rPr lang="en-US" sz="2200" dirty="0" err="1" smtClean="0"/>
              <a:t>tuy</a:t>
            </a:r>
            <a:r>
              <a:rPr lang="en-US" sz="2200" dirty="0" smtClean="0"/>
              <a:t> </a:t>
            </a:r>
            <a:r>
              <a:rPr lang="en-US" sz="2200" dirty="0" err="1" smtClean="0"/>
              <a:t>nhiên</a:t>
            </a:r>
            <a:r>
              <a:rPr lang="en-US" sz="2200" dirty="0" smtClean="0"/>
              <a:t> </a:t>
            </a:r>
            <a:r>
              <a:rPr lang="en-US" sz="2200" dirty="0" err="1" smtClean="0"/>
              <a:t>khi</a:t>
            </a:r>
            <a:r>
              <a:rPr lang="en-US" sz="2200" dirty="0" smtClean="0"/>
              <a:t> </a:t>
            </a:r>
            <a:r>
              <a:rPr lang="en-US" sz="2200" dirty="0" err="1" smtClean="0"/>
              <a:t>nộp</a:t>
            </a:r>
            <a:r>
              <a:rPr lang="en-US" sz="2200" dirty="0" smtClean="0"/>
              <a:t> </a:t>
            </a:r>
            <a:r>
              <a:rPr lang="en-US" sz="2200" dirty="0" err="1" smtClean="0"/>
              <a:t>cho</a:t>
            </a:r>
            <a:r>
              <a:rPr lang="en-US" sz="2200" dirty="0" smtClean="0"/>
              <a:t> </a:t>
            </a:r>
            <a:r>
              <a:rPr lang="en-US" sz="2200" dirty="0" err="1" smtClean="0"/>
              <a:t>đơn</a:t>
            </a:r>
            <a:r>
              <a:rPr lang="en-US" sz="2200" dirty="0" smtClean="0"/>
              <a:t> </a:t>
            </a:r>
            <a:r>
              <a:rPr lang="en-US" sz="2200" dirty="0" err="1" smtClean="0"/>
              <a:t>vị</a:t>
            </a:r>
            <a:r>
              <a:rPr lang="en-US" sz="2200" dirty="0" smtClean="0"/>
              <a:t> </a:t>
            </a:r>
            <a:r>
              <a:rPr lang="en-US" sz="2200" dirty="0" err="1" smtClean="0"/>
              <a:t>cấp</a:t>
            </a:r>
            <a:r>
              <a:rPr lang="en-US" sz="2200" dirty="0" smtClean="0"/>
              <a:t> </a:t>
            </a:r>
            <a:r>
              <a:rPr lang="en-US" sz="2200" dirty="0" err="1" smtClean="0"/>
              <a:t>trên</a:t>
            </a:r>
            <a:r>
              <a:rPr lang="en-US" sz="2200" dirty="0" smtClean="0"/>
              <a:t> </a:t>
            </a:r>
            <a:r>
              <a:rPr lang="en-US" sz="2200" dirty="0" err="1" smtClean="0"/>
              <a:t>thực</a:t>
            </a:r>
            <a:r>
              <a:rPr lang="en-US" sz="2200" dirty="0" smtClean="0"/>
              <a:t> </a:t>
            </a:r>
            <a:r>
              <a:rPr lang="en-US" sz="2200" dirty="0" err="1" smtClean="0"/>
              <a:t>hiện</a:t>
            </a:r>
            <a:r>
              <a:rPr lang="en-US" sz="2200" dirty="0" smtClean="0"/>
              <a:t> </a:t>
            </a:r>
            <a:r>
              <a:rPr lang="en-US" sz="2200" dirty="0" err="1" smtClean="0"/>
              <a:t>tổng</a:t>
            </a:r>
            <a:r>
              <a:rPr lang="en-US" sz="2200" dirty="0" smtClean="0"/>
              <a:t> </a:t>
            </a:r>
            <a:r>
              <a:rPr lang="en-US" sz="2200" dirty="0" err="1" smtClean="0"/>
              <a:t>hợp</a:t>
            </a:r>
            <a:r>
              <a:rPr lang="en-US" sz="2200" dirty="0" smtClean="0"/>
              <a:t> </a:t>
            </a:r>
            <a:r>
              <a:rPr lang="en-US" sz="2200" dirty="0" err="1" smtClean="0"/>
              <a:t>quyết</a:t>
            </a:r>
            <a:r>
              <a:rPr lang="en-US" sz="2200" dirty="0" smtClean="0"/>
              <a:t> </a:t>
            </a:r>
            <a:r>
              <a:rPr lang="en-US" sz="2200" dirty="0" err="1" smtClean="0"/>
              <a:t>toán</a:t>
            </a:r>
            <a:r>
              <a:rPr lang="en-US" sz="2200" dirty="0" smtClean="0"/>
              <a:t> </a:t>
            </a:r>
            <a:r>
              <a:rPr lang="en-US" sz="2200" dirty="0" err="1" smtClean="0"/>
              <a:t>thì</a:t>
            </a:r>
            <a:r>
              <a:rPr lang="en-US" sz="2200" dirty="0" smtClean="0"/>
              <a:t> </a:t>
            </a:r>
            <a:r>
              <a:rPr lang="en-US" sz="2200" dirty="0" err="1" smtClean="0"/>
              <a:t>lại</a:t>
            </a:r>
            <a:r>
              <a:rPr lang="en-US" sz="2200" dirty="0" smtClean="0"/>
              <a:t> </a:t>
            </a:r>
            <a:r>
              <a:rPr lang="en-US" sz="2200" dirty="0" err="1" smtClean="0"/>
              <a:t>lập</a:t>
            </a:r>
            <a:r>
              <a:rPr lang="en-US" sz="2200" dirty="0" smtClean="0"/>
              <a:t> </a:t>
            </a:r>
            <a:r>
              <a:rPr lang="en-US" sz="2200" dirty="0" err="1" smtClean="0"/>
              <a:t>các</a:t>
            </a:r>
            <a:r>
              <a:rPr lang="en-US" sz="2200" dirty="0" smtClean="0"/>
              <a:t> </a:t>
            </a:r>
            <a:r>
              <a:rPr lang="en-US" sz="2200" dirty="0" err="1" smtClean="0"/>
              <a:t>phụ</a:t>
            </a:r>
            <a:r>
              <a:rPr lang="en-US" sz="2200" dirty="0" smtClean="0"/>
              <a:t> </a:t>
            </a:r>
            <a:r>
              <a:rPr lang="en-US" sz="2200" dirty="0" err="1" smtClean="0"/>
              <a:t>biểu</a:t>
            </a:r>
            <a:r>
              <a:rPr lang="en-US" sz="2200" dirty="0" smtClean="0"/>
              <a:t> </a:t>
            </a:r>
            <a:r>
              <a:rPr lang="en-US" sz="2200" dirty="0" err="1" smtClean="0"/>
              <a:t>theo</a:t>
            </a:r>
            <a:r>
              <a:rPr lang="en-US" sz="2200" dirty="0" smtClean="0"/>
              <a:t> </a:t>
            </a:r>
            <a:r>
              <a:rPr lang="en-US" sz="2200" dirty="0" err="1" smtClean="0"/>
              <a:t>Thông</a:t>
            </a:r>
            <a:r>
              <a:rPr lang="en-US" sz="2200" dirty="0" smtClean="0"/>
              <a:t> </a:t>
            </a:r>
            <a:r>
              <a:rPr lang="en-US" sz="2200" dirty="0" err="1" smtClean="0"/>
              <a:t>tư</a:t>
            </a:r>
            <a:r>
              <a:rPr lang="en-US" sz="2200" dirty="0" smtClean="0"/>
              <a:t> </a:t>
            </a:r>
            <a:r>
              <a:rPr lang="en-US" sz="2200" dirty="0" err="1" smtClean="0"/>
              <a:t>số</a:t>
            </a:r>
            <a:r>
              <a:rPr lang="en-US" sz="2200" dirty="0" smtClean="0"/>
              <a:t> 01/2007/TT-BTC. </a:t>
            </a:r>
            <a:r>
              <a:rPr lang="en-US" sz="2200" dirty="0" err="1" smtClean="0"/>
              <a:t>Nhằm</a:t>
            </a:r>
            <a:r>
              <a:rPr lang="en-US" sz="2200" dirty="0" smtClean="0"/>
              <a:t> </a:t>
            </a:r>
            <a:r>
              <a:rPr lang="en-US" sz="2200" dirty="0" err="1" smtClean="0"/>
              <a:t>tinh</a:t>
            </a:r>
            <a:r>
              <a:rPr lang="en-US" sz="2200" dirty="0" smtClean="0"/>
              <a:t> </a:t>
            </a:r>
            <a:r>
              <a:rPr lang="en-US" sz="2200" dirty="0" err="1" smtClean="0"/>
              <a:t>giản</a:t>
            </a:r>
            <a:r>
              <a:rPr lang="en-US" sz="2200" dirty="0" smtClean="0"/>
              <a:t> </a:t>
            </a:r>
            <a:r>
              <a:rPr lang="en-US" sz="2200" dirty="0" err="1" smtClean="0"/>
              <a:t>số</a:t>
            </a:r>
            <a:r>
              <a:rPr lang="en-US" sz="2200" dirty="0" smtClean="0"/>
              <a:t> </a:t>
            </a:r>
            <a:r>
              <a:rPr lang="en-US" sz="2200" dirty="0" err="1" smtClean="0"/>
              <a:t>lượng</a:t>
            </a:r>
            <a:r>
              <a:rPr lang="en-US" sz="2200" dirty="0" smtClean="0"/>
              <a:t> </a:t>
            </a:r>
            <a:r>
              <a:rPr lang="en-US" sz="2200" dirty="0" err="1" smtClean="0"/>
              <a:t>báo</a:t>
            </a:r>
            <a:r>
              <a:rPr lang="en-US" sz="2200" dirty="0" smtClean="0"/>
              <a:t> </a:t>
            </a:r>
            <a:r>
              <a:rPr lang="en-US" sz="2200" dirty="0" err="1" smtClean="0"/>
              <a:t>cáo</a:t>
            </a:r>
            <a:r>
              <a:rPr lang="en-US" sz="2200" dirty="0" smtClean="0"/>
              <a:t> </a:t>
            </a:r>
            <a:r>
              <a:rPr lang="en-US" sz="2200" dirty="0" err="1" smtClean="0"/>
              <a:t>cần</a:t>
            </a:r>
            <a:r>
              <a:rPr lang="en-US" sz="2200" dirty="0" smtClean="0"/>
              <a:t> </a:t>
            </a:r>
            <a:r>
              <a:rPr lang="en-US" sz="2200" dirty="0" err="1" smtClean="0"/>
              <a:t>lập</a:t>
            </a:r>
            <a:r>
              <a:rPr lang="en-US" sz="2200" dirty="0" smtClean="0"/>
              <a:t>, </a:t>
            </a:r>
            <a:r>
              <a:rPr lang="en-US" sz="2200" dirty="0" err="1" smtClean="0"/>
              <a:t>các</a:t>
            </a:r>
            <a:r>
              <a:rPr lang="en-US" sz="2200" dirty="0" smtClean="0"/>
              <a:t> </a:t>
            </a:r>
            <a:r>
              <a:rPr lang="en-US" sz="2200" dirty="0" err="1" smtClean="0"/>
              <a:t>báo</a:t>
            </a:r>
            <a:r>
              <a:rPr lang="en-US" sz="2200" dirty="0" smtClean="0"/>
              <a:t> </a:t>
            </a:r>
            <a:r>
              <a:rPr lang="en-US" sz="2200" dirty="0" err="1" smtClean="0"/>
              <a:t>cáo</a:t>
            </a:r>
            <a:r>
              <a:rPr lang="en-US" sz="2200" dirty="0" smtClean="0"/>
              <a:t> </a:t>
            </a:r>
            <a:r>
              <a:rPr lang="en-US" sz="2200" dirty="0" err="1" smtClean="0"/>
              <a:t>quyết</a:t>
            </a:r>
            <a:r>
              <a:rPr lang="en-US" sz="2200" dirty="0" smtClean="0"/>
              <a:t> </a:t>
            </a:r>
            <a:r>
              <a:rPr lang="en-US" sz="2200" dirty="0" err="1" smtClean="0"/>
              <a:t>toán</a:t>
            </a:r>
            <a:r>
              <a:rPr lang="en-US" sz="2200" dirty="0" smtClean="0"/>
              <a:t> </a:t>
            </a:r>
            <a:r>
              <a:rPr lang="en-US" sz="2200" dirty="0" err="1" smtClean="0"/>
              <a:t>theo</a:t>
            </a:r>
            <a:r>
              <a:rPr lang="en-US" sz="2200" dirty="0" smtClean="0"/>
              <a:t> </a:t>
            </a:r>
            <a:r>
              <a:rPr lang="en-US" sz="2200" dirty="0" err="1" smtClean="0"/>
              <a:t>quy</a:t>
            </a:r>
            <a:r>
              <a:rPr lang="en-US" sz="2200" dirty="0" smtClean="0"/>
              <a:t> </a:t>
            </a:r>
            <a:r>
              <a:rPr lang="en-US" sz="2200" dirty="0" err="1" smtClean="0"/>
              <a:t>định</a:t>
            </a:r>
            <a:r>
              <a:rPr lang="en-US" sz="2200" dirty="0" smtClean="0"/>
              <a:t> </a:t>
            </a:r>
            <a:r>
              <a:rPr lang="en-US" sz="2200" dirty="0" err="1" smtClean="0"/>
              <a:t>tại</a:t>
            </a:r>
            <a:r>
              <a:rPr lang="en-US" sz="2200" dirty="0" smtClean="0"/>
              <a:t> </a:t>
            </a:r>
            <a:r>
              <a:rPr lang="en-US" sz="2200" dirty="0" err="1" smtClean="0"/>
              <a:t>thông</a:t>
            </a:r>
            <a:r>
              <a:rPr lang="en-US" sz="2200" dirty="0" smtClean="0"/>
              <a:t> </a:t>
            </a:r>
            <a:r>
              <a:rPr lang="en-US" sz="2200" dirty="0" err="1" smtClean="0"/>
              <a:t>tư</a:t>
            </a:r>
            <a:r>
              <a:rPr lang="en-US" sz="2200" dirty="0" smtClean="0"/>
              <a:t> </a:t>
            </a:r>
            <a:r>
              <a:rPr lang="en-US" sz="2200" dirty="0" err="1" smtClean="0"/>
              <a:t>số</a:t>
            </a:r>
            <a:r>
              <a:rPr lang="en-US" sz="2200" dirty="0" smtClean="0"/>
              <a:t> 107/2017/TT-BTC </a:t>
            </a:r>
            <a:r>
              <a:rPr lang="en-US" sz="2200" dirty="0" err="1" smtClean="0"/>
              <a:t>được</a:t>
            </a:r>
            <a:r>
              <a:rPr lang="en-US" sz="2200" dirty="0" smtClean="0"/>
              <a:t> </a:t>
            </a:r>
            <a:r>
              <a:rPr lang="en-US" sz="2200" dirty="0" err="1" smtClean="0"/>
              <a:t>trình</a:t>
            </a:r>
            <a:r>
              <a:rPr lang="en-US" sz="2200" dirty="0" smtClean="0"/>
              <a:t> </a:t>
            </a:r>
            <a:r>
              <a:rPr lang="en-US" sz="2200" dirty="0" err="1" smtClean="0"/>
              <a:t>bày</a:t>
            </a:r>
            <a:r>
              <a:rPr lang="en-US" sz="2200" dirty="0" smtClean="0"/>
              <a:t> </a:t>
            </a:r>
            <a:r>
              <a:rPr lang="en-US" sz="2200" dirty="0" err="1" smtClean="0"/>
              <a:t>như</a:t>
            </a:r>
            <a:r>
              <a:rPr lang="en-US" sz="2200" dirty="0" smtClean="0"/>
              <a:t> </a:t>
            </a:r>
            <a:r>
              <a:rPr lang="en-US" sz="2200" dirty="0" err="1" smtClean="0"/>
              <a:t>các</a:t>
            </a:r>
            <a:r>
              <a:rPr lang="en-US" sz="2200" dirty="0" smtClean="0"/>
              <a:t> </a:t>
            </a:r>
            <a:r>
              <a:rPr lang="en-US" sz="2200" dirty="0" err="1" smtClean="0"/>
              <a:t>phụ</a:t>
            </a:r>
            <a:r>
              <a:rPr lang="en-US" sz="2200" dirty="0" smtClean="0"/>
              <a:t> </a:t>
            </a:r>
            <a:r>
              <a:rPr lang="en-US" sz="2200" dirty="0" err="1" smtClean="0"/>
              <a:t>biểu</a:t>
            </a:r>
            <a:r>
              <a:rPr lang="en-US" sz="2200" dirty="0" smtClean="0"/>
              <a:t> </a:t>
            </a:r>
            <a:r>
              <a:rPr lang="en-US" sz="2200" dirty="0" err="1" smtClean="0"/>
              <a:t>theo</a:t>
            </a:r>
            <a:r>
              <a:rPr lang="en-US" sz="2200" dirty="0" smtClean="0"/>
              <a:t> </a:t>
            </a:r>
            <a:r>
              <a:rPr lang="en-US" sz="2200" dirty="0" err="1" smtClean="0"/>
              <a:t>Thông</a:t>
            </a:r>
            <a:r>
              <a:rPr lang="en-US" sz="2200" dirty="0" smtClean="0"/>
              <a:t> </a:t>
            </a:r>
            <a:r>
              <a:rPr lang="en-US" sz="2200" err="1" smtClean="0"/>
              <a:t>tư</a:t>
            </a:r>
            <a:r>
              <a:rPr lang="en-US" sz="2200" smtClean="0"/>
              <a:t> 01/2007/TT-BTC</a:t>
            </a:r>
            <a:r>
              <a:rPr lang="en-US" sz="2200" dirty="0" smtClean="0"/>
              <a:t>.</a:t>
            </a:r>
          </a:p>
          <a:p>
            <a:pPr lvl="1" algn="just">
              <a:buFont typeface="Arial" pitchFamily="34" charset="0"/>
              <a:buChar char="•"/>
            </a:pPr>
            <a:r>
              <a:rPr lang="en-US" sz="2200" dirty="0" err="1" smtClean="0"/>
              <a:t>Báo</a:t>
            </a:r>
            <a:r>
              <a:rPr lang="en-US" sz="2200" dirty="0" smtClean="0"/>
              <a:t> </a:t>
            </a:r>
            <a:r>
              <a:rPr lang="en-US" sz="2200" dirty="0" err="1" smtClean="0"/>
              <a:t>cáo</a:t>
            </a:r>
            <a:r>
              <a:rPr lang="en-US" sz="2200" dirty="0" smtClean="0"/>
              <a:t> </a:t>
            </a:r>
            <a:r>
              <a:rPr lang="en-US" sz="2200" dirty="0" err="1" smtClean="0"/>
              <a:t>quyết</a:t>
            </a:r>
            <a:r>
              <a:rPr lang="en-US" sz="2200" dirty="0" smtClean="0"/>
              <a:t> </a:t>
            </a:r>
            <a:r>
              <a:rPr lang="en-US" sz="2200" dirty="0" err="1" smtClean="0"/>
              <a:t>toán</a:t>
            </a:r>
            <a:r>
              <a:rPr lang="en-US" sz="2200" dirty="0" smtClean="0"/>
              <a:t> </a:t>
            </a:r>
            <a:r>
              <a:rPr lang="en-US" sz="2200" dirty="0" err="1" smtClean="0"/>
              <a:t>phục</a:t>
            </a:r>
            <a:r>
              <a:rPr lang="en-US" sz="2200" dirty="0" smtClean="0"/>
              <a:t> </a:t>
            </a:r>
            <a:r>
              <a:rPr lang="en-US" sz="2200" dirty="0" err="1" smtClean="0"/>
              <a:t>vụ</a:t>
            </a:r>
            <a:r>
              <a:rPr lang="en-US" sz="2200" dirty="0" smtClean="0"/>
              <a:t> </a:t>
            </a:r>
            <a:r>
              <a:rPr lang="en-US" sz="2200" dirty="0" err="1" smtClean="0"/>
              <a:t>quyết</a:t>
            </a:r>
            <a:r>
              <a:rPr lang="en-US" sz="2200" dirty="0" smtClean="0"/>
              <a:t> </a:t>
            </a:r>
            <a:r>
              <a:rPr lang="en-US" sz="2200" dirty="0" err="1" smtClean="0"/>
              <a:t>toán</a:t>
            </a:r>
            <a:r>
              <a:rPr lang="en-US" sz="2200" dirty="0" smtClean="0"/>
              <a:t> NSNN do </a:t>
            </a:r>
            <a:r>
              <a:rPr lang="en-US" sz="2200" dirty="0" err="1" smtClean="0"/>
              <a:t>vậy</a:t>
            </a:r>
            <a:r>
              <a:rPr lang="en-US" sz="2200" dirty="0" smtClean="0"/>
              <a:t> </a:t>
            </a:r>
            <a:r>
              <a:rPr lang="en-US" sz="2200" dirty="0" err="1" smtClean="0"/>
              <a:t>sẽ</a:t>
            </a:r>
            <a:r>
              <a:rPr lang="en-US" sz="2200" dirty="0" smtClean="0"/>
              <a:t> </a:t>
            </a:r>
            <a:r>
              <a:rPr lang="en-US" sz="2200" dirty="0" err="1" smtClean="0"/>
              <a:t>không</a:t>
            </a:r>
            <a:r>
              <a:rPr lang="en-US" sz="2200" dirty="0" smtClean="0"/>
              <a:t> </a:t>
            </a:r>
            <a:r>
              <a:rPr lang="en-US" sz="2200" dirty="0" err="1" smtClean="0"/>
              <a:t>bao</a:t>
            </a:r>
            <a:r>
              <a:rPr lang="en-US" sz="2200" dirty="0" smtClean="0"/>
              <a:t> </a:t>
            </a:r>
            <a:r>
              <a:rPr lang="en-US" sz="2200" dirty="0" err="1" smtClean="0"/>
              <a:t>gồm</a:t>
            </a:r>
            <a:r>
              <a:rPr lang="en-US" sz="2200" dirty="0" smtClean="0"/>
              <a:t> </a:t>
            </a:r>
            <a:r>
              <a:rPr lang="en-US" sz="2200" dirty="0" err="1" smtClean="0"/>
              <a:t>các</a:t>
            </a:r>
            <a:r>
              <a:rPr lang="en-US" sz="2200" dirty="0" smtClean="0"/>
              <a:t> </a:t>
            </a:r>
            <a:r>
              <a:rPr lang="en-US" sz="2200" dirty="0" err="1" smtClean="0"/>
              <a:t>nguồn</a:t>
            </a:r>
            <a:r>
              <a:rPr lang="en-US" sz="2200" dirty="0" smtClean="0"/>
              <a:t> </a:t>
            </a:r>
            <a:r>
              <a:rPr lang="en-US" sz="2200" dirty="0" err="1" smtClean="0"/>
              <a:t>mà</a:t>
            </a:r>
            <a:r>
              <a:rPr lang="en-US" sz="2200" dirty="0" smtClean="0"/>
              <a:t> </a:t>
            </a:r>
            <a:r>
              <a:rPr lang="en-US" sz="2200" dirty="0" err="1" smtClean="0"/>
              <a:t>đơn</a:t>
            </a:r>
            <a:r>
              <a:rPr lang="en-US" sz="2200" dirty="0" smtClean="0"/>
              <a:t> </a:t>
            </a:r>
            <a:r>
              <a:rPr lang="en-US" sz="2200" dirty="0" err="1" smtClean="0"/>
              <a:t>vị</a:t>
            </a:r>
            <a:r>
              <a:rPr lang="en-US" sz="2200" dirty="0" smtClean="0"/>
              <a:t> </a:t>
            </a:r>
            <a:r>
              <a:rPr lang="en-US" sz="2200" dirty="0" err="1" smtClean="0"/>
              <a:t>không</a:t>
            </a:r>
            <a:r>
              <a:rPr lang="en-US" sz="2200" dirty="0" smtClean="0"/>
              <a:t> </a:t>
            </a:r>
            <a:r>
              <a:rPr lang="en-US" sz="2200" dirty="0" err="1" smtClean="0"/>
              <a:t>phải</a:t>
            </a:r>
            <a:r>
              <a:rPr lang="en-US" sz="2200" dirty="0" smtClean="0"/>
              <a:t> </a:t>
            </a:r>
            <a:r>
              <a:rPr lang="en-US" sz="2200" dirty="0" err="1" smtClean="0"/>
              <a:t>thực</a:t>
            </a:r>
            <a:r>
              <a:rPr lang="en-US" sz="2200" dirty="0" smtClean="0"/>
              <a:t> </a:t>
            </a:r>
            <a:r>
              <a:rPr lang="en-US" sz="2200" dirty="0" err="1" smtClean="0"/>
              <a:t>hiện</a:t>
            </a:r>
            <a:r>
              <a:rPr lang="en-US" sz="2200" dirty="0" smtClean="0"/>
              <a:t> </a:t>
            </a:r>
            <a:r>
              <a:rPr lang="en-US" sz="2200" dirty="0" err="1" smtClean="0"/>
              <a:t>quyết</a:t>
            </a:r>
            <a:r>
              <a:rPr lang="en-US" sz="2200" dirty="0" smtClean="0"/>
              <a:t> </a:t>
            </a:r>
            <a:r>
              <a:rPr lang="en-US" sz="2200" dirty="0" err="1" smtClean="0"/>
              <a:t>toán</a:t>
            </a:r>
            <a:r>
              <a:rPr lang="en-US" sz="2200" dirty="0" smtClean="0"/>
              <a:t>: </a:t>
            </a:r>
            <a:r>
              <a:rPr lang="en-US" sz="2200" dirty="0" err="1" smtClean="0"/>
              <a:t>ví</a:t>
            </a:r>
            <a:r>
              <a:rPr lang="en-US" sz="2200" dirty="0" smtClean="0"/>
              <a:t> </a:t>
            </a:r>
            <a:r>
              <a:rPr lang="en-US" sz="2200" dirty="0" err="1" smtClean="0"/>
              <a:t>dụ</a:t>
            </a:r>
            <a:r>
              <a:rPr lang="en-US" sz="2200" dirty="0" smtClean="0"/>
              <a:t> </a:t>
            </a:r>
            <a:r>
              <a:rPr lang="en-US" sz="2200" dirty="0" err="1" smtClean="0"/>
              <a:t>nguồn</a:t>
            </a:r>
            <a:r>
              <a:rPr lang="en-US" sz="2200" dirty="0" smtClean="0"/>
              <a:t> </a:t>
            </a:r>
            <a:r>
              <a:rPr lang="en-US" sz="2200" dirty="0" err="1" smtClean="0"/>
              <a:t>sản</a:t>
            </a:r>
            <a:r>
              <a:rPr lang="en-US" sz="2200" dirty="0" smtClean="0"/>
              <a:t> </a:t>
            </a:r>
            <a:r>
              <a:rPr lang="en-US" sz="2200" dirty="0" err="1" smtClean="0"/>
              <a:t>xuất</a:t>
            </a:r>
            <a:r>
              <a:rPr lang="en-US" sz="2200" dirty="0" smtClean="0"/>
              <a:t> </a:t>
            </a:r>
            <a:r>
              <a:rPr lang="en-US" sz="2200" dirty="0" err="1" smtClean="0"/>
              <a:t>kinh</a:t>
            </a:r>
            <a:r>
              <a:rPr lang="en-US" sz="2200" dirty="0" smtClean="0"/>
              <a:t> </a:t>
            </a:r>
            <a:r>
              <a:rPr lang="en-US" sz="2200" dirty="0" err="1" smtClean="0"/>
              <a:t>doanh</a:t>
            </a:r>
            <a:r>
              <a:rPr lang="en-US" sz="2200" dirty="0" smtClean="0"/>
              <a:t> </a:t>
            </a:r>
            <a:r>
              <a:rPr lang="en-US" sz="2200" dirty="0" err="1" smtClean="0"/>
              <a:t>dịch</a:t>
            </a:r>
            <a:r>
              <a:rPr lang="en-US" sz="2200" dirty="0" smtClean="0"/>
              <a:t> </a:t>
            </a:r>
            <a:r>
              <a:rPr lang="en-US" sz="2200" dirty="0" err="1" smtClean="0"/>
              <a:t>vụ</a:t>
            </a:r>
            <a:endParaRPr lang="en-US" sz="2200" dirty="0" smtClean="0"/>
          </a:p>
          <a:p>
            <a:pPr lvl="1" algn="just">
              <a:buFont typeface="Arial" pitchFamily="34" charset="0"/>
              <a:buChar char="•"/>
            </a:pPr>
            <a:r>
              <a:rPr lang="en-US" sz="2200" dirty="0" err="1" smtClean="0"/>
              <a:t>Báo</a:t>
            </a:r>
            <a:r>
              <a:rPr lang="en-US" sz="2200" dirty="0" smtClean="0"/>
              <a:t> </a:t>
            </a:r>
            <a:r>
              <a:rPr lang="en-US" sz="2200" dirty="0" err="1" smtClean="0"/>
              <a:t>cáo</a:t>
            </a:r>
            <a:r>
              <a:rPr lang="en-US" sz="2200" dirty="0" smtClean="0"/>
              <a:t> </a:t>
            </a:r>
            <a:r>
              <a:rPr lang="en-US" sz="2200" dirty="0" err="1" smtClean="0"/>
              <a:t>quyết</a:t>
            </a:r>
            <a:r>
              <a:rPr lang="en-US" sz="2200" dirty="0" smtClean="0"/>
              <a:t> </a:t>
            </a:r>
            <a:r>
              <a:rPr lang="en-US" sz="2200" dirty="0" err="1" smtClean="0"/>
              <a:t>toán</a:t>
            </a:r>
            <a:r>
              <a:rPr lang="en-US" sz="2200" dirty="0" smtClean="0"/>
              <a:t> </a:t>
            </a:r>
            <a:r>
              <a:rPr lang="en-US" sz="2200" dirty="0" err="1" smtClean="0"/>
              <a:t>được</a:t>
            </a:r>
            <a:r>
              <a:rPr lang="en-US" sz="2200" dirty="0" smtClean="0"/>
              <a:t> </a:t>
            </a:r>
            <a:r>
              <a:rPr lang="en-US" sz="2200" dirty="0" err="1" smtClean="0"/>
              <a:t>lấy</a:t>
            </a:r>
            <a:r>
              <a:rPr lang="en-US" sz="2200" dirty="0" smtClean="0"/>
              <a:t> </a:t>
            </a:r>
            <a:r>
              <a:rPr lang="en-US" sz="2200" dirty="0" err="1" smtClean="0"/>
              <a:t>số</a:t>
            </a:r>
            <a:r>
              <a:rPr lang="en-US" sz="2200" dirty="0" smtClean="0"/>
              <a:t> </a:t>
            </a:r>
            <a:r>
              <a:rPr lang="en-US" sz="2200" dirty="0" err="1" smtClean="0"/>
              <a:t>liệu</a:t>
            </a:r>
            <a:r>
              <a:rPr lang="en-US" sz="2200" dirty="0" smtClean="0"/>
              <a:t> </a:t>
            </a:r>
            <a:r>
              <a:rPr lang="en-US" sz="2200" dirty="0" err="1" smtClean="0"/>
              <a:t>hoàn</a:t>
            </a:r>
            <a:r>
              <a:rPr lang="en-US" sz="2200" dirty="0" smtClean="0"/>
              <a:t> </a:t>
            </a:r>
            <a:r>
              <a:rPr lang="en-US" sz="2200" dirty="0" err="1" smtClean="0"/>
              <a:t>toàn</a:t>
            </a:r>
            <a:r>
              <a:rPr lang="en-US" sz="2200" dirty="0" smtClean="0"/>
              <a:t> </a:t>
            </a:r>
            <a:r>
              <a:rPr lang="en-US" sz="2200" dirty="0" err="1" smtClean="0"/>
              <a:t>từ</a:t>
            </a:r>
            <a:r>
              <a:rPr lang="en-US" sz="2200" dirty="0" smtClean="0"/>
              <a:t> </a:t>
            </a:r>
            <a:r>
              <a:rPr lang="en-US" sz="2200" dirty="0" err="1" smtClean="0"/>
              <a:t>tài</a:t>
            </a:r>
            <a:r>
              <a:rPr lang="en-US" sz="2200" dirty="0" smtClean="0"/>
              <a:t> </a:t>
            </a:r>
            <a:r>
              <a:rPr lang="en-US" sz="2200" dirty="0" err="1" smtClean="0"/>
              <a:t>khoản</a:t>
            </a:r>
            <a:r>
              <a:rPr lang="en-US" sz="2200" dirty="0" smtClean="0"/>
              <a:t> </a:t>
            </a:r>
            <a:r>
              <a:rPr lang="en-US" sz="2200" dirty="0" err="1" smtClean="0"/>
              <a:t>ngoại</a:t>
            </a:r>
            <a:r>
              <a:rPr lang="en-US" sz="2200" dirty="0" smtClean="0"/>
              <a:t> </a:t>
            </a:r>
            <a:r>
              <a:rPr lang="en-US" sz="2200" dirty="0" err="1" smtClean="0"/>
              <a:t>bảng</a:t>
            </a:r>
            <a:endParaRPr lang="en-US" sz="2200" dirty="0" smtClean="0"/>
          </a:p>
          <a:p>
            <a:pPr algn="just">
              <a:buFont typeface="+mj-lt"/>
              <a:buAutoNum type="arabicPeriod"/>
            </a:pPr>
            <a:r>
              <a:rPr lang="en-US" sz="2200" dirty="0" err="1" smtClean="0"/>
              <a:t>Bổ</a:t>
            </a:r>
            <a:r>
              <a:rPr lang="en-US" sz="2200" dirty="0" smtClean="0"/>
              <a:t> sung </a:t>
            </a:r>
            <a:r>
              <a:rPr lang="en-US" sz="2200" dirty="0" err="1" smtClean="0"/>
              <a:t>thêm</a:t>
            </a:r>
            <a:r>
              <a:rPr lang="en-US" sz="2200" dirty="0" smtClean="0"/>
              <a:t> </a:t>
            </a:r>
            <a:r>
              <a:rPr lang="en-US" sz="2200" dirty="0" err="1" smtClean="0"/>
              <a:t>hệ</a:t>
            </a:r>
            <a:r>
              <a:rPr lang="en-US" sz="2200" dirty="0" smtClean="0"/>
              <a:t> </a:t>
            </a:r>
            <a:r>
              <a:rPr lang="en-US" sz="2200" dirty="0" err="1" smtClean="0"/>
              <a:t>thống</a:t>
            </a:r>
            <a:r>
              <a:rPr lang="en-US" sz="2200" dirty="0" smtClean="0"/>
              <a:t> </a:t>
            </a:r>
            <a:r>
              <a:rPr lang="en-US" sz="2200" dirty="0" err="1" smtClean="0"/>
              <a:t>báo</a:t>
            </a:r>
            <a:r>
              <a:rPr lang="en-US" sz="2200" dirty="0" smtClean="0"/>
              <a:t> </a:t>
            </a:r>
            <a:r>
              <a:rPr lang="en-US" sz="2200" dirty="0" err="1" smtClean="0"/>
              <a:t>cáo</a:t>
            </a:r>
            <a:r>
              <a:rPr lang="en-US" sz="2200" dirty="0" smtClean="0"/>
              <a:t> </a:t>
            </a:r>
            <a:r>
              <a:rPr lang="en-US" sz="2200" dirty="0" err="1" smtClean="0"/>
              <a:t>tài</a:t>
            </a:r>
            <a:r>
              <a:rPr lang="en-US" sz="2200" dirty="0" smtClean="0"/>
              <a:t> </a:t>
            </a:r>
            <a:r>
              <a:rPr lang="en-US" sz="2200" dirty="0" err="1" smtClean="0"/>
              <a:t>chính</a:t>
            </a:r>
            <a:r>
              <a:rPr lang="en-US" sz="2200" dirty="0" smtClean="0"/>
              <a:t> </a:t>
            </a:r>
            <a:r>
              <a:rPr lang="en-US" sz="2200" dirty="0" err="1" smtClean="0"/>
              <a:t>để</a:t>
            </a:r>
            <a:r>
              <a:rPr lang="en-US" sz="2200" dirty="0" smtClean="0"/>
              <a:t> </a:t>
            </a:r>
            <a:r>
              <a:rPr lang="en-US" sz="2200" dirty="0" err="1" smtClean="0"/>
              <a:t>các</a:t>
            </a:r>
            <a:r>
              <a:rPr lang="en-US" sz="2200" dirty="0" smtClean="0"/>
              <a:t> </a:t>
            </a:r>
            <a:r>
              <a:rPr lang="en-US" sz="2200" dirty="0" err="1" smtClean="0"/>
              <a:t>đơn</a:t>
            </a:r>
            <a:r>
              <a:rPr lang="en-US" sz="2200" dirty="0" smtClean="0"/>
              <a:t> </a:t>
            </a:r>
            <a:r>
              <a:rPr lang="en-US" sz="2200" dirty="0" err="1" smtClean="0"/>
              <a:t>vị</a:t>
            </a:r>
            <a:r>
              <a:rPr lang="en-US" sz="2200" dirty="0" smtClean="0"/>
              <a:t> </a:t>
            </a:r>
            <a:r>
              <a:rPr lang="en-US" sz="2200" dirty="0" err="1" smtClean="0"/>
              <a:t>cấp</a:t>
            </a:r>
            <a:r>
              <a:rPr lang="en-US" sz="2200" dirty="0" smtClean="0"/>
              <a:t> </a:t>
            </a:r>
            <a:r>
              <a:rPr lang="en-US" sz="2200" dirty="0" err="1" smtClean="0"/>
              <a:t>trên</a:t>
            </a:r>
            <a:r>
              <a:rPr lang="en-US" sz="2200" dirty="0" smtClean="0"/>
              <a:t>, </a:t>
            </a:r>
            <a:r>
              <a:rPr lang="en-US" sz="2200" dirty="0" err="1" smtClean="0"/>
              <a:t>cơ</a:t>
            </a:r>
            <a:r>
              <a:rPr lang="en-US" sz="2200" dirty="0" smtClean="0"/>
              <a:t> </a:t>
            </a:r>
            <a:r>
              <a:rPr lang="en-US" sz="2200" dirty="0" err="1" smtClean="0"/>
              <a:t>quan</a:t>
            </a:r>
            <a:r>
              <a:rPr lang="en-US" sz="2200" dirty="0" smtClean="0"/>
              <a:t> </a:t>
            </a:r>
            <a:r>
              <a:rPr lang="en-US" sz="2200" dirty="0" err="1" smtClean="0"/>
              <a:t>có</a:t>
            </a:r>
            <a:r>
              <a:rPr lang="en-US" sz="2200" dirty="0" smtClean="0"/>
              <a:t> </a:t>
            </a:r>
            <a:r>
              <a:rPr lang="en-US" sz="2200" dirty="0" err="1" smtClean="0"/>
              <a:t>thẩm</a:t>
            </a:r>
            <a:r>
              <a:rPr lang="en-US" sz="2200" dirty="0" smtClean="0"/>
              <a:t> </a:t>
            </a:r>
            <a:r>
              <a:rPr lang="en-US" sz="2200" dirty="0" err="1" smtClean="0"/>
              <a:t>quyền</a:t>
            </a:r>
            <a:r>
              <a:rPr lang="en-US" sz="2200" dirty="0" smtClean="0"/>
              <a:t> </a:t>
            </a:r>
            <a:r>
              <a:rPr lang="en-US" sz="2200" dirty="0" err="1" smtClean="0"/>
              <a:t>giám</a:t>
            </a:r>
            <a:r>
              <a:rPr lang="en-US" sz="2200" dirty="0" smtClean="0"/>
              <a:t> </a:t>
            </a:r>
            <a:r>
              <a:rPr lang="en-US" sz="2200" dirty="0" err="1" smtClean="0"/>
              <a:t>sát</a:t>
            </a:r>
            <a:r>
              <a:rPr lang="en-US" sz="2200" dirty="0" smtClean="0"/>
              <a:t> </a:t>
            </a:r>
            <a:r>
              <a:rPr lang="en-US" sz="2200" dirty="0" err="1" smtClean="0"/>
              <a:t>đánh</a:t>
            </a:r>
            <a:r>
              <a:rPr lang="en-US" sz="2200" dirty="0" smtClean="0"/>
              <a:t> </a:t>
            </a:r>
            <a:r>
              <a:rPr lang="en-US" sz="2200" dirty="0" err="1" smtClean="0"/>
              <a:t>giá</a:t>
            </a:r>
            <a:r>
              <a:rPr lang="en-US" sz="2200" dirty="0" smtClean="0"/>
              <a:t>, </a:t>
            </a:r>
            <a:r>
              <a:rPr lang="en-US" sz="2200" dirty="0" err="1" smtClean="0"/>
              <a:t>và</a:t>
            </a:r>
            <a:r>
              <a:rPr lang="en-US" sz="2200" dirty="0" smtClean="0"/>
              <a:t> </a:t>
            </a:r>
            <a:r>
              <a:rPr lang="en-US" sz="2200" dirty="0" err="1" smtClean="0"/>
              <a:t>điều</a:t>
            </a:r>
            <a:r>
              <a:rPr lang="en-US" sz="2200" dirty="0" smtClean="0"/>
              <a:t> </a:t>
            </a:r>
            <a:r>
              <a:rPr lang="en-US" sz="2200" dirty="0" err="1" smtClean="0"/>
              <a:t>hành</a:t>
            </a:r>
            <a:r>
              <a:rPr lang="en-US" sz="2200" dirty="0" smtClean="0"/>
              <a:t> </a:t>
            </a:r>
            <a:r>
              <a:rPr lang="en-US" sz="2200" dirty="0" err="1" smtClean="0"/>
              <a:t>hoạt</a:t>
            </a:r>
            <a:r>
              <a:rPr lang="en-US" sz="2200" dirty="0" smtClean="0"/>
              <a:t> </a:t>
            </a:r>
            <a:r>
              <a:rPr lang="en-US" sz="2200" dirty="0" err="1" smtClean="0"/>
              <a:t>động</a:t>
            </a:r>
            <a:r>
              <a:rPr lang="en-US" sz="2200" dirty="0" smtClean="0"/>
              <a:t> </a:t>
            </a:r>
            <a:r>
              <a:rPr lang="en-US" sz="2200" dirty="0" err="1" smtClean="0"/>
              <a:t>tài</a:t>
            </a:r>
            <a:r>
              <a:rPr lang="en-US" sz="2200" dirty="0" smtClean="0"/>
              <a:t> </a:t>
            </a:r>
            <a:r>
              <a:rPr lang="en-US" sz="2200" dirty="0" err="1" smtClean="0"/>
              <a:t>chính</a:t>
            </a:r>
            <a:r>
              <a:rPr lang="en-US" sz="2200" dirty="0" smtClean="0"/>
              <a:t> </a:t>
            </a:r>
            <a:r>
              <a:rPr lang="en-US" sz="2200" dirty="0" err="1" smtClean="0"/>
              <a:t>của</a:t>
            </a:r>
            <a:r>
              <a:rPr lang="en-US" sz="2200" dirty="0" smtClean="0"/>
              <a:t> </a:t>
            </a:r>
            <a:r>
              <a:rPr lang="en-US" sz="2200" dirty="0" err="1" smtClean="0"/>
              <a:t>đơn</a:t>
            </a:r>
            <a:r>
              <a:rPr lang="en-US" sz="2200" dirty="0" smtClean="0"/>
              <a:t> </a:t>
            </a:r>
            <a:r>
              <a:rPr lang="en-US" sz="2200" dirty="0" err="1" smtClean="0"/>
              <a:t>vị</a:t>
            </a:r>
            <a:r>
              <a:rPr lang="en-US" sz="2200" dirty="0" smtClean="0"/>
              <a:t>, </a:t>
            </a:r>
            <a:r>
              <a:rPr lang="en-US" sz="2200" dirty="0" err="1" smtClean="0"/>
              <a:t>báo</a:t>
            </a:r>
            <a:r>
              <a:rPr lang="en-US" sz="2200" dirty="0" smtClean="0"/>
              <a:t> </a:t>
            </a:r>
            <a:r>
              <a:rPr lang="en-US" sz="2200" dirty="0" err="1" smtClean="0"/>
              <a:t>cáo</a:t>
            </a:r>
            <a:r>
              <a:rPr lang="en-US" sz="2200" dirty="0" smtClean="0"/>
              <a:t> </a:t>
            </a:r>
            <a:r>
              <a:rPr lang="en-US" sz="2200" dirty="0" err="1" smtClean="0"/>
              <a:t>tài</a:t>
            </a:r>
            <a:r>
              <a:rPr lang="en-US" sz="2200" dirty="0" smtClean="0"/>
              <a:t> </a:t>
            </a:r>
            <a:r>
              <a:rPr lang="en-US" sz="2200" dirty="0" err="1" smtClean="0"/>
              <a:t>chính</a:t>
            </a:r>
            <a:r>
              <a:rPr lang="en-US" sz="2200" dirty="0" smtClean="0"/>
              <a:t> </a:t>
            </a:r>
            <a:r>
              <a:rPr lang="en-US" sz="2200" dirty="0" err="1" smtClean="0"/>
              <a:t>được</a:t>
            </a:r>
            <a:r>
              <a:rPr lang="en-US" sz="2200" dirty="0" smtClean="0"/>
              <a:t> </a:t>
            </a:r>
            <a:r>
              <a:rPr lang="en-US" sz="2200" dirty="0" err="1" smtClean="0"/>
              <a:t>lập</a:t>
            </a:r>
            <a:r>
              <a:rPr lang="en-US" sz="2200" dirty="0" smtClean="0"/>
              <a:t> </a:t>
            </a:r>
            <a:r>
              <a:rPr lang="en-US" sz="2200" dirty="0" err="1" smtClean="0"/>
              <a:t>căn</a:t>
            </a:r>
            <a:r>
              <a:rPr lang="en-US" sz="2200" dirty="0" smtClean="0"/>
              <a:t> </a:t>
            </a:r>
            <a:r>
              <a:rPr lang="en-US" sz="2200" dirty="0" err="1" smtClean="0"/>
              <a:t>cứ</a:t>
            </a:r>
            <a:r>
              <a:rPr lang="en-US" sz="2200" dirty="0" smtClean="0"/>
              <a:t> </a:t>
            </a:r>
            <a:r>
              <a:rPr lang="en-US" sz="2200" dirty="0" err="1" smtClean="0"/>
              <a:t>trên</a:t>
            </a:r>
            <a:r>
              <a:rPr lang="en-US" sz="2200" dirty="0" smtClean="0"/>
              <a:t> </a:t>
            </a:r>
            <a:r>
              <a:rPr lang="en-US" sz="2200" dirty="0" err="1" smtClean="0"/>
              <a:t>phát</a:t>
            </a:r>
            <a:r>
              <a:rPr lang="en-US" sz="2200" dirty="0" smtClean="0"/>
              <a:t> </a:t>
            </a:r>
            <a:r>
              <a:rPr lang="en-US" sz="2200" dirty="0" err="1" smtClean="0"/>
              <a:t>sinh</a:t>
            </a:r>
            <a:r>
              <a:rPr lang="en-US" sz="2200" dirty="0" smtClean="0"/>
              <a:t> </a:t>
            </a:r>
            <a:r>
              <a:rPr lang="en-US" sz="2200" dirty="0" err="1" smtClean="0"/>
              <a:t>và</a:t>
            </a:r>
            <a:r>
              <a:rPr lang="en-US" sz="2200" dirty="0" smtClean="0"/>
              <a:t> </a:t>
            </a:r>
            <a:r>
              <a:rPr lang="en-US" sz="2200" dirty="0" err="1" smtClean="0"/>
              <a:t>số</a:t>
            </a:r>
            <a:r>
              <a:rPr lang="en-US" sz="2200" dirty="0" smtClean="0"/>
              <a:t> </a:t>
            </a:r>
            <a:r>
              <a:rPr lang="en-US" sz="2200" dirty="0" err="1" smtClean="0"/>
              <a:t>dư</a:t>
            </a:r>
            <a:r>
              <a:rPr lang="en-US" sz="2200" dirty="0" smtClean="0"/>
              <a:t> </a:t>
            </a:r>
            <a:r>
              <a:rPr lang="en-US" sz="2200" dirty="0" err="1" smtClean="0"/>
              <a:t>của</a:t>
            </a:r>
            <a:r>
              <a:rPr lang="en-US" sz="2200" dirty="0" smtClean="0"/>
              <a:t> </a:t>
            </a:r>
            <a:r>
              <a:rPr lang="en-US" sz="2200" dirty="0" err="1" smtClean="0"/>
              <a:t>tài</a:t>
            </a:r>
            <a:r>
              <a:rPr lang="en-US" sz="2200" dirty="0" smtClean="0"/>
              <a:t> </a:t>
            </a:r>
            <a:r>
              <a:rPr lang="en-US" sz="2200" dirty="0" err="1" smtClean="0"/>
              <a:t>khoản</a:t>
            </a:r>
            <a:r>
              <a:rPr lang="en-US" sz="2200" dirty="0" smtClean="0"/>
              <a:t> </a:t>
            </a:r>
            <a:r>
              <a:rPr lang="en-US" sz="2200" dirty="0" err="1" smtClean="0"/>
              <a:t>trong</a:t>
            </a:r>
            <a:r>
              <a:rPr lang="en-US" sz="2200" dirty="0" smtClean="0"/>
              <a:t> </a:t>
            </a:r>
            <a:r>
              <a:rPr lang="en-US" sz="2200" dirty="0" err="1" smtClean="0"/>
              <a:t>bảng</a:t>
            </a:r>
            <a:endParaRPr lang="en-US" sz="2200" dirty="0" smtClean="0"/>
          </a:p>
        </p:txBody>
      </p:sp>
    </p:spTree>
    <p:extLst>
      <p:ext uri="{BB962C8B-B14F-4D97-AF65-F5344CB8AC3E}">
        <p14:creationId xmlns="" xmlns:p14="http://schemas.microsoft.com/office/powerpoint/2010/main" val="17992887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torage2\UI Design\0. HCSN\2. Mimosa2019\Other\m2019_anhslide.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3512" y="627062"/>
            <a:ext cx="9753600" cy="630555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z="3200" b="1" dirty="0" err="1" smtClean="0">
                <a:solidFill>
                  <a:srgbClr val="00B0F0"/>
                </a:solidFill>
                <a:latin typeface="+mn-lt"/>
              </a:rPr>
              <a:t>TÀI</a:t>
            </a:r>
            <a:r>
              <a:rPr lang="en-US" sz="3200" b="1" dirty="0" smtClean="0">
                <a:solidFill>
                  <a:srgbClr val="00B0F0"/>
                </a:solidFill>
                <a:latin typeface="+mn-lt"/>
              </a:rPr>
              <a:t> </a:t>
            </a:r>
            <a:r>
              <a:rPr lang="en-US" sz="3200" b="1" dirty="0" err="1" smtClean="0">
                <a:solidFill>
                  <a:srgbClr val="00B0F0"/>
                </a:solidFill>
                <a:latin typeface="+mn-lt"/>
              </a:rPr>
              <a:t>KHOẢN</a:t>
            </a:r>
            <a:r>
              <a:rPr lang="en-US" sz="3200" b="1" dirty="0" smtClean="0">
                <a:solidFill>
                  <a:srgbClr val="00B0F0"/>
                </a:solidFill>
                <a:latin typeface="+mn-lt"/>
              </a:rPr>
              <a:t> </a:t>
            </a:r>
            <a:r>
              <a:rPr lang="en-US" sz="3200" b="1" dirty="0" err="1" smtClean="0">
                <a:solidFill>
                  <a:srgbClr val="00B0F0"/>
                </a:solidFill>
                <a:latin typeface="+mn-lt"/>
              </a:rPr>
              <a:t>KẾ</a:t>
            </a:r>
            <a:r>
              <a:rPr lang="en-US" sz="3200" b="1" dirty="0" smtClean="0">
                <a:solidFill>
                  <a:srgbClr val="00B0F0"/>
                </a:solidFill>
                <a:latin typeface="+mn-lt"/>
              </a:rPr>
              <a:t> </a:t>
            </a:r>
            <a:r>
              <a:rPr lang="en-US" sz="3200" b="1" dirty="0" err="1" smtClean="0">
                <a:solidFill>
                  <a:srgbClr val="00B0F0"/>
                </a:solidFill>
                <a:latin typeface="+mn-lt"/>
              </a:rPr>
              <a:t>TOÁN</a:t>
            </a:r>
            <a:endParaRPr lang="en-US" sz="3200" b="1" dirty="0" smtClean="0">
              <a:solidFill>
                <a:srgbClr val="00B0F0"/>
              </a:solidFill>
              <a:latin typeface="+mn-lt"/>
            </a:endParaRPr>
          </a:p>
        </p:txBody>
      </p:sp>
      <p:sp>
        <p:nvSpPr>
          <p:cNvPr id="7171" name="Content Placeholder 2"/>
          <p:cNvSpPr>
            <a:spLocks noGrp="1"/>
          </p:cNvSpPr>
          <p:nvPr>
            <p:ph idx="1"/>
          </p:nvPr>
        </p:nvSpPr>
        <p:spPr>
          <a:xfrm>
            <a:off x="503238" y="1768475"/>
            <a:ext cx="9032875" cy="5211762"/>
          </a:xfrm>
          <a:noFill/>
        </p:spPr>
        <p:txBody>
          <a:bodyPr/>
          <a:lstStyle/>
          <a:p>
            <a:pPr marL="457200" indent="-457200" algn="just">
              <a:buFont typeface="+mj-lt"/>
              <a:buAutoNum type="arabicPeriod"/>
            </a:pPr>
            <a:r>
              <a:rPr lang="en-US" sz="2800" dirty="0" err="1" smtClean="0"/>
              <a:t>Tài</a:t>
            </a:r>
            <a:r>
              <a:rPr lang="en-US" sz="2800" dirty="0" smtClean="0"/>
              <a:t> </a:t>
            </a:r>
            <a:r>
              <a:rPr lang="en-US" sz="2800" dirty="0" err="1" smtClean="0"/>
              <a:t>khoản</a:t>
            </a:r>
            <a:r>
              <a:rPr lang="en-US" sz="2800" dirty="0" smtClean="0"/>
              <a:t> </a:t>
            </a:r>
            <a:r>
              <a:rPr lang="en-US" sz="2800" dirty="0" err="1" smtClean="0"/>
              <a:t>dùng</a:t>
            </a:r>
            <a:r>
              <a:rPr lang="en-US" sz="2800" dirty="0" smtClean="0"/>
              <a:t> </a:t>
            </a:r>
            <a:r>
              <a:rPr lang="en-US" sz="2800" dirty="0" err="1" smtClean="0"/>
              <a:t>để</a:t>
            </a:r>
            <a:r>
              <a:rPr lang="en-US" sz="2800" dirty="0" smtClean="0"/>
              <a:t> </a:t>
            </a:r>
            <a:r>
              <a:rPr lang="en-US" sz="2800" dirty="0" err="1" smtClean="0"/>
              <a:t>mã</a:t>
            </a:r>
            <a:r>
              <a:rPr lang="en-US" sz="2800" dirty="0" smtClean="0"/>
              <a:t> </a:t>
            </a:r>
            <a:r>
              <a:rPr lang="en-US" sz="2800" dirty="0" err="1" smtClean="0"/>
              <a:t>hóa</a:t>
            </a:r>
            <a:r>
              <a:rPr lang="en-US" sz="2800" dirty="0" smtClean="0"/>
              <a:t> </a:t>
            </a:r>
            <a:r>
              <a:rPr lang="en-US" sz="2800" dirty="0" err="1" smtClean="0"/>
              <a:t>đối</a:t>
            </a:r>
            <a:r>
              <a:rPr lang="en-US" sz="2800" dirty="0" smtClean="0"/>
              <a:t> </a:t>
            </a:r>
            <a:r>
              <a:rPr lang="en-US" sz="2800" dirty="0" err="1" smtClean="0"/>
              <a:t>tượng</a:t>
            </a:r>
            <a:r>
              <a:rPr lang="en-US" sz="2800" dirty="0" smtClean="0"/>
              <a:t> </a:t>
            </a:r>
            <a:r>
              <a:rPr lang="en-US" sz="2800" dirty="0" err="1" smtClean="0"/>
              <a:t>kế</a:t>
            </a:r>
            <a:r>
              <a:rPr lang="en-US" sz="2800" dirty="0" smtClean="0"/>
              <a:t> </a:t>
            </a:r>
            <a:r>
              <a:rPr lang="en-US" sz="2800" dirty="0" err="1" smtClean="0"/>
              <a:t>toán</a:t>
            </a:r>
            <a:r>
              <a:rPr lang="en-US" sz="2800" dirty="0" smtClean="0"/>
              <a:t> </a:t>
            </a:r>
            <a:r>
              <a:rPr lang="en-US" sz="2800" dirty="0" err="1" smtClean="0"/>
              <a:t>phục</a:t>
            </a:r>
            <a:r>
              <a:rPr lang="en-US" sz="2800" dirty="0" smtClean="0"/>
              <a:t> </a:t>
            </a:r>
            <a:r>
              <a:rPr lang="en-US" sz="2800" dirty="0" err="1" smtClean="0"/>
              <a:t>vụ</a:t>
            </a:r>
            <a:r>
              <a:rPr lang="en-US" sz="2800" dirty="0" smtClean="0"/>
              <a:t> </a:t>
            </a:r>
            <a:r>
              <a:rPr lang="en-US" sz="2800" dirty="0" err="1" smtClean="0"/>
              <a:t>việc</a:t>
            </a:r>
            <a:r>
              <a:rPr lang="en-US" sz="2800" dirty="0" smtClean="0"/>
              <a:t> </a:t>
            </a:r>
            <a:r>
              <a:rPr lang="en-US" sz="2800" dirty="0" err="1" smtClean="0"/>
              <a:t>hạch</a:t>
            </a:r>
            <a:r>
              <a:rPr lang="en-US" sz="2800" dirty="0" smtClean="0"/>
              <a:t> </a:t>
            </a:r>
            <a:r>
              <a:rPr lang="en-US" sz="2800" dirty="0" err="1" smtClean="0"/>
              <a:t>toán</a:t>
            </a:r>
            <a:r>
              <a:rPr lang="en-US" sz="2800" dirty="0" smtClean="0"/>
              <a:t> </a:t>
            </a:r>
            <a:r>
              <a:rPr lang="en-US" sz="2800" dirty="0" err="1" smtClean="0"/>
              <a:t>kế</a:t>
            </a:r>
            <a:r>
              <a:rPr lang="en-US" sz="2800" dirty="0" smtClean="0"/>
              <a:t> </a:t>
            </a:r>
            <a:r>
              <a:rPr lang="en-US" sz="2800" dirty="0" err="1" smtClean="0"/>
              <a:t>toán</a:t>
            </a:r>
            <a:r>
              <a:rPr lang="en-US" sz="2800" dirty="0" smtClean="0"/>
              <a:t> </a:t>
            </a:r>
            <a:r>
              <a:rPr lang="en-US" sz="2800" dirty="0" err="1" smtClean="0"/>
              <a:t>ghi</a:t>
            </a:r>
            <a:r>
              <a:rPr lang="en-US" sz="2800" dirty="0" smtClean="0"/>
              <a:t> </a:t>
            </a:r>
            <a:r>
              <a:rPr lang="en-US" sz="2800" dirty="0" err="1" smtClean="0"/>
              <a:t>nhận</a:t>
            </a:r>
            <a:r>
              <a:rPr lang="en-US" sz="2800" dirty="0" smtClean="0"/>
              <a:t> </a:t>
            </a:r>
            <a:r>
              <a:rPr lang="en-US" sz="2800" dirty="0" err="1" smtClean="0"/>
              <a:t>lại</a:t>
            </a:r>
            <a:r>
              <a:rPr lang="en-US" sz="2800" dirty="0" smtClean="0"/>
              <a:t> </a:t>
            </a:r>
            <a:r>
              <a:rPr lang="en-US" sz="2800" dirty="0" err="1" smtClean="0"/>
              <a:t>các</a:t>
            </a:r>
            <a:r>
              <a:rPr lang="en-US" sz="2800" dirty="0" smtClean="0"/>
              <a:t> </a:t>
            </a:r>
            <a:r>
              <a:rPr lang="en-US" sz="2800" dirty="0" err="1" smtClean="0"/>
              <a:t>nghiệp</a:t>
            </a:r>
            <a:r>
              <a:rPr lang="en-US" sz="2800" dirty="0" smtClean="0"/>
              <a:t> </a:t>
            </a:r>
            <a:r>
              <a:rPr lang="en-US" sz="2800" dirty="0" err="1" smtClean="0"/>
              <a:t>vụ</a:t>
            </a:r>
            <a:r>
              <a:rPr lang="en-US" sz="2800" dirty="0" smtClean="0"/>
              <a:t> </a:t>
            </a:r>
            <a:r>
              <a:rPr lang="en-US" sz="2800" dirty="0" err="1" smtClean="0"/>
              <a:t>kinh</a:t>
            </a:r>
            <a:r>
              <a:rPr lang="en-US" sz="2800" dirty="0" smtClean="0"/>
              <a:t> </a:t>
            </a:r>
            <a:r>
              <a:rPr lang="en-US" sz="2800" dirty="0" err="1" smtClean="0"/>
              <a:t>tế</a:t>
            </a:r>
            <a:r>
              <a:rPr lang="en-US" sz="2800" dirty="0" smtClean="0"/>
              <a:t> </a:t>
            </a:r>
            <a:r>
              <a:rPr lang="en-US" sz="2800" dirty="0" err="1" smtClean="0"/>
              <a:t>phát</a:t>
            </a:r>
            <a:r>
              <a:rPr lang="en-US" sz="2800" dirty="0" smtClean="0"/>
              <a:t> </a:t>
            </a:r>
            <a:r>
              <a:rPr lang="en-US" sz="2800" dirty="0" err="1" smtClean="0"/>
              <a:t>sinh</a:t>
            </a:r>
            <a:r>
              <a:rPr lang="en-US" sz="2800" dirty="0" smtClean="0"/>
              <a:t>.</a:t>
            </a:r>
          </a:p>
          <a:p>
            <a:pPr marL="457200" indent="-457200" algn="just">
              <a:buFont typeface="+mj-lt"/>
              <a:buAutoNum type="arabicPeriod"/>
            </a:pPr>
            <a:r>
              <a:rPr lang="en-US" sz="2800" dirty="0" err="1" smtClean="0"/>
              <a:t>Tài</a:t>
            </a:r>
            <a:r>
              <a:rPr lang="en-US" sz="2800" dirty="0" smtClean="0"/>
              <a:t> </a:t>
            </a:r>
            <a:r>
              <a:rPr lang="en-US" sz="2800" dirty="0" err="1" smtClean="0"/>
              <a:t>khoản</a:t>
            </a:r>
            <a:r>
              <a:rPr lang="en-US" sz="2800" dirty="0" smtClean="0"/>
              <a:t> </a:t>
            </a:r>
            <a:r>
              <a:rPr lang="en-US" sz="2800" dirty="0" err="1" smtClean="0"/>
              <a:t>gồm</a:t>
            </a:r>
            <a:r>
              <a:rPr lang="en-US" sz="2800" dirty="0" smtClean="0"/>
              <a:t> </a:t>
            </a:r>
            <a:r>
              <a:rPr lang="en-US" sz="2800" dirty="0" err="1" smtClean="0"/>
              <a:t>các</a:t>
            </a:r>
            <a:r>
              <a:rPr lang="en-US" sz="2800" dirty="0" smtClean="0"/>
              <a:t> </a:t>
            </a:r>
            <a:r>
              <a:rPr lang="en-US" sz="2800" dirty="0" err="1" smtClean="0"/>
              <a:t>loại</a:t>
            </a:r>
            <a:r>
              <a:rPr lang="en-US" sz="2800" dirty="0" smtClean="0"/>
              <a:t>:</a:t>
            </a:r>
          </a:p>
          <a:p>
            <a:pPr marL="857250" lvl="1" indent="-457200" algn="just">
              <a:buFont typeface="Arial" pitchFamily="34" charset="0"/>
              <a:buChar char="•"/>
            </a:pPr>
            <a:r>
              <a:rPr lang="en-US" dirty="0" err="1" smtClean="0"/>
              <a:t>Tài</a:t>
            </a:r>
            <a:r>
              <a:rPr lang="en-US" dirty="0" smtClean="0"/>
              <a:t> </a:t>
            </a:r>
            <a:r>
              <a:rPr lang="en-US" dirty="0" err="1" smtClean="0"/>
              <a:t>khoản</a:t>
            </a:r>
            <a:r>
              <a:rPr lang="en-US" dirty="0" smtClean="0"/>
              <a:t> </a:t>
            </a:r>
            <a:r>
              <a:rPr lang="en-US" dirty="0" err="1" smtClean="0"/>
              <a:t>trong</a:t>
            </a:r>
            <a:r>
              <a:rPr lang="en-US" dirty="0" smtClean="0"/>
              <a:t> </a:t>
            </a:r>
            <a:r>
              <a:rPr lang="en-US" dirty="0" err="1" smtClean="0"/>
              <a:t>bảng</a:t>
            </a:r>
            <a:r>
              <a:rPr lang="en-US" dirty="0" smtClean="0"/>
              <a:t>: </a:t>
            </a:r>
            <a:r>
              <a:rPr lang="en-US" dirty="0" err="1" smtClean="0"/>
              <a:t>được</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kép</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đối</a:t>
            </a:r>
            <a:r>
              <a:rPr lang="en-US" dirty="0" smtClean="0"/>
              <a:t> </a:t>
            </a:r>
            <a:r>
              <a:rPr lang="en-US" dirty="0" err="1" smtClean="0"/>
              <a:t>ứng</a:t>
            </a:r>
            <a:r>
              <a:rPr lang="en-US" dirty="0" smtClean="0"/>
              <a:t>) </a:t>
            </a:r>
            <a:r>
              <a:rPr lang="en-US" dirty="0" err="1" smtClean="0"/>
              <a:t>dùng</a:t>
            </a:r>
            <a:r>
              <a:rPr lang="en-US" dirty="0" smtClean="0"/>
              <a:t> </a:t>
            </a:r>
            <a:r>
              <a:rPr lang="en-US" dirty="0" err="1" smtClean="0"/>
              <a:t>để</a:t>
            </a:r>
            <a:r>
              <a:rPr lang="en-US" dirty="0" smtClean="0"/>
              <a:t> </a:t>
            </a:r>
            <a:r>
              <a:rPr lang="en-US" dirty="0" err="1" smtClean="0"/>
              <a:t>phản</a:t>
            </a:r>
            <a:r>
              <a:rPr lang="en-US" dirty="0" smtClean="0"/>
              <a:t> </a:t>
            </a:r>
            <a:r>
              <a:rPr lang="en-US" dirty="0" err="1" smtClean="0"/>
              <a:t>ánh</a:t>
            </a:r>
            <a:r>
              <a:rPr lang="en-US" dirty="0" smtClean="0"/>
              <a:t> </a:t>
            </a:r>
            <a:r>
              <a:rPr lang="en-US" dirty="0" err="1" smtClean="0"/>
              <a:t>tình</a:t>
            </a:r>
            <a:r>
              <a:rPr lang="en-US" dirty="0" smtClean="0"/>
              <a:t> </a:t>
            </a:r>
            <a:r>
              <a:rPr lang="en-US" dirty="0" err="1" smtClean="0"/>
              <a:t>hình</a:t>
            </a:r>
            <a:r>
              <a:rPr lang="en-US" dirty="0" smtClean="0"/>
              <a:t> </a:t>
            </a:r>
            <a:r>
              <a:rPr lang="en-US" dirty="0" err="1" smtClean="0"/>
              <a:t>tài</a:t>
            </a:r>
            <a:r>
              <a:rPr lang="en-US" dirty="0" smtClean="0"/>
              <a:t> </a:t>
            </a:r>
            <a:r>
              <a:rPr lang="en-US" dirty="0" err="1" smtClean="0"/>
              <a:t>chính</a:t>
            </a:r>
            <a:r>
              <a:rPr lang="en-US" dirty="0" smtClean="0"/>
              <a:t> </a:t>
            </a:r>
            <a:r>
              <a:rPr lang="en-US" dirty="0" err="1" smtClean="0"/>
              <a:t>của</a:t>
            </a:r>
            <a:r>
              <a:rPr lang="en-US" dirty="0" smtClean="0"/>
              <a:t> </a:t>
            </a:r>
            <a:r>
              <a:rPr lang="en-US" dirty="0" err="1" smtClean="0"/>
              <a:t>đơn</a:t>
            </a:r>
            <a:r>
              <a:rPr lang="en-US" dirty="0" smtClean="0"/>
              <a:t> </a:t>
            </a:r>
            <a:r>
              <a:rPr lang="en-US" dirty="0" err="1" smtClean="0"/>
              <a:t>vị</a:t>
            </a:r>
            <a:r>
              <a:rPr lang="en-US" dirty="0" smtClean="0"/>
              <a:t>. </a:t>
            </a:r>
            <a:r>
              <a:rPr lang="en-US" dirty="0" err="1" smtClean="0"/>
              <a:t>Tài</a:t>
            </a:r>
            <a:r>
              <a:rPr lang="en-US" dirty="0" smtClean="0"/>
              <a:t> </a:t>
            </a:r>
            <a:r>
              <a:rPr lang="en-US" dirty="0" err="1" smtClean="0"/>
              <a:t>khoản</a:t>
            </a:r>
            <a:r>
              <a:rPr lang="en-US" dirty="0" smtClean="0"/>
              <a:t> </a:t>
            </a:r>
            <a:r>
              <a:rPr lang="en-US" dirty="0" err="1" smtClean="0"/>
              <a:t>trong</a:t>
            </a:r>
            <a:r>
              <a:rPr lang="en-US" dirty="0" smtClean="0"/>
              <a:t> </a:t>
            </a:r>
            <a:r>
              <a:rPr lang="en-US" dirty="0" err="1" smtClean="0"/>
              <a:t>bảng</a:t>
            </a:r>
            <a:r>
              <a:rPr lang="en-US" dirty="0" smtClean="0"/>
              <a:t> </a:t>
            </a:r>
            <a:r>
              <a:rPr lang="en-US" dirty="0" err="1" smtClean="0"/>
              <a:t>bao</a:t>
            </a:r>
            <a:r>
              <a:rPr lang="en-US" dirty="0" smtClean="0"/>
              <a:t> </a:t>
            </a:r>
            <a:r>
              <a:rPr lang="en-US" dirty="0" err="1" smtClean="0"/>
              <a:t>gồm</a:t>
            </a:r>
            <a:r>
              <a:rPr lang="en-US" dirty="0" smtClean="0"/>
              <a:t> 9 </a:t>
            </a:r>
            <a:r>
              <a:rPr lang="en-US" dirty="0" err="1" smtClean="0"/>
              <a:t>loại</a:t>
            </a:r>
            <a:r>
              <a:rPr lang="en-US" dirty="0" smtClean="0"/>
              <a:t> </a:t>
            </a:r>
            <a:r>
              <a:rPr lang="en-US" dirty="0" err="1" smtClean="0"/>
              <a:t>từ</a:t>
            </a:r>
            <a:r>
              <a:rPr lang="en-US" dirty="0" smtClean="0"/>
              <a:t> </a:t>
            </a:r>
            <a:r>
              <a:rPr lang="en-US" dirty="0" err="1" smtClean="0"/>
              <a:t>loại</a:t>
            </a:r>
            <a:r>
              <a:rPr lang="en-US" dirty="0" smtClean="0"/>
              <a:t> 1 </a:t>
            </a:r>
            <a:r>
              <a:rPr lang="en-US" dirty="0" err="1" smtClean="0"/>
              <a:t>đến</a:t>
            </a:r>
            <a:r>
              <a:rPr lang="en-US" dirty="0" smtClean="0"/>
              <a:t> </a:t>
            </a:r>
            <a:r>
              <a:rPr lang="en-US" dirty="0" err="1" smtClean="0"/>
              <a:t>loại</a:t>
            </a:r>
            <a:r>
              <a:rPr lang="en-US" dirty="0" smtClean="0"/>
              <a:t> 9</a:t>
            </a:r>
          </a:p>
          <a:p>
            <a:pPr marL="857250" lvl="1" indent="-457200" algn="just">
              <a:buFont typeface="Arial" pitchFamily="34" charset="0"/>
              <a:buChar char="•"/>
            </a:pPr>
            <a:r>
              <a:rPr lang="en-US" dirty="0" err="1" smtClean="0"/>
              <a:t>Tài</a:t>
            </a:r>
            <a:r>
              <a:rPr lang="en-US" dirty="0" smtClean="0"/>
              <a:t> </a:t>
            </a:r>
            <a:r>
              <a:rPr lang="en-US" dirty="0" err="1" smtClean="0"/>
              <a:t>khoản</a:t>
            </a:r>
            <a:r>
              <a:rPr lang="en-US" dirty="0" smtClean="0"/>
              <a:t> </a:t>
            </a:r>
            <a:r>
              <a:rPr lang="en-US" dirty="0" err="1" smtClean="0"/>
              <a:t>ngoại</a:t>
            </a:r>
            <a:r>
              <a:rPr lang="en-US" dirty="0" smtClean="0"/>
              <a:t> </a:t>
            </a:r>
            <a:r>
              <a:rPr lang="en-US" dirty="0" err="1" smtClean="0"/>
              <a:t>bảng</a:t>
            </a:r>
            <a:r>
              <a:rPr lang="en-US" dirty="0" smtClean="0"/>
              <a:t> - </a:t>
            </a:r>
            <a:r>
              <a:rPr lang="en-US" dirty="0" err="1" smtClean="0"/>
              <a:t>Loại</a:t>
            </a:r>
            <a:r>
              <a:rPr lang="en-US" dirty="0" smtClean="0"/>
              <a:t> 0: </a:t>
            </a:r>
            <a:r>
              <a:rPr lang="en-US" dirty="0" err="1" smtClean="0"/>
              <a:t>được</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đơn</a:t>
            </a:r>
            <a:r>
              <a:rPr lang="en-US" dirty="0" smtClean="0"/>
              <a:t> (</a:t>
            </a:r>
            <a:r>
              <a:rPr lang="en-US" dirty="0" err="1" smtClean="0"/>
              <a:t>không</a:t>
            </a:r>
            <a:r>
              <a:rPr lang="en-US" dirty="0" smtClean="0"/>
              <a:t> </a:t>
            </a:r>
            <a:r>
              <a:rPr lang="en-US" dirty="0" err="1" smtClean="0"/>
              <a:t>hạch</a:t>
            </a:r>
            <a:r>
              <a:rPr lang="en-US" dirty="0" smtClean="0"/>
              <a:t> </a:t>
            </a:r>
            <a:r>
              <a:rPr lang="en-US" dirty="0" err="1" smtClean="0"/>
              <a:t>toán</a:t>
            </a:r>
            <a:r>
              <a:rPr lang="en-US" dirty="0" smtClean="0"/>
              <a:t> </a:t>
            </a:r>
            <a:r>
              <a:rPr lang="en-US" dirty="0" err="1" smtClean="0"/>
              <a:t>đối</a:t>
            </a:r>
            <a:r>
              <a:rPr lang="en-US" dirty="0" smtClean="0"/>
              <a:t> </a:t>
            </a:r>
            <a:r>
              <a:rPr lang="en-US" dirty="0" err="1" smtClean="0"/>
              <a:t>ứng</a:t>
            </a:r>
            <a:r>
              <a:rPr lang="en-US" dirty="0" smtClean="0"/>
              <a:t>) </a:t>
            </a:r>
            <a:r>
              <a:rPr lang="en-US" dirty="0" err="1" smtClean="0"/>
              <a:t>dùng</a:t>
            </a:r>
            <a:r>
              <a:rPr lang="en-US" dirty="0" smtClean="0"/>
              <a:t> </a:t>
            </a:r>
            <a:r>
              <a:rPr lang="en-US" dirty="0" err="1" smtClean="0"/>
              <a:t>để</a:t>
            </a:r>
            <a:r>
              <a:rPr lang="en-US" dirty="0" smtClean="0"/>
              <a:t> </a:t>
            </a:r>
            <a:r>
              <a:rPr lang="en-US" dirty="0" err="1" smtClean="0"/>
              <a:t>phản</a:t>
            </a:r>
            <a:r>
              <a:rPr lang="en-US" dirty="0" smtClean="0"/>
              <a:t> </a:t>
            </a:r>
            <a:r>
              <a:rPr lang="en-US" dirty="0" err="1" smtClean="0"/>
              <a:t>ánh</a:t>
            </a:r>
            <a:r>
              <a:rPr lang="en-US" dirty="0" smtClean="0"/>
              <a:t> </a:t>
            </a:r>
            <a:r>
              <a:rPr lang="en-US" dirty="0" err="1" smtClean="0"/>
              <a:t>các</a:t>
            </a:r>
            <a:r>
              <a:rPr lang="en-US" dirty="0" smtClean="0"/>
              <a:t> </a:t>
            </a:r>
            <a:r>
              <a:rPr lang="en-US" dirty="0" err="1" smtClean="0"/>
              <a:t>nghiệp</a:t>
            </a:r>
            <a:r>
              <a:rPr lang="en-US" dirty="0" smtClean="0"/>
              <a:t> </a:t>
            </a:r>
            <a:r>
              <a:rPr lang="en-US" dirty="0" err="1" smtClean="0"/>
              <a:t>vụ</a:t>
            </a:r>
            <a:r>
              <a:rPr lang="en-US" dirty="0" smtClean="0"/>
              <a:t> </a:t>
            </a:r>
            <a:r>
              <a:rPr lang="en-US" dirty="0" err="1" smtClean="0"/>
              <a:t>liên</a:t>
            </a:r>
            <a:r>
              <a:rPr lang="en-US" dirty="0" smtClean="0"/>
              <a:t> </a:t>
            </a:r>
            <a:r>
              <a:rPr lang="en-US" dirty="0" err="1" smtClean="0"/>
              <a:t>quan</a:t>
            </a:r>
            <a:r>
              <a:rPr lang="en-US" dirty="0" smtClean="0"/>
              <a:t> </a:t>
            </a:r>
            <a:r>
              <a:rPr lang="en-US" dirty="0" err="1" smtClean="0"/>
              <a:t>đến</a:t>
            </a:r>
            <a:r>
              <a:rPr lang="en-US" dirty="0" smtClean="0"/>
              <a:t> </a:t>
            </a:r>
            <a:r>
              <a:rPr lang="en-US" dirty="0" err="1" smtClean="0"/>
              <a:t>ngân</a:t>
            </a:r>
            <a:r>
              <a:rPr lang="en-US" dirty="0" smtClean="0"/>
              <a:t> </a:t>
            </a:r>
            <a:r>
              <a:rPr lang="en-US" dirty="0" err="1" smtClean="0"/>
              <a:t>sách</a:t>
            </a:r>
            <a:r>
              <a:rPr lang="en-US" dirty="0" smtClean="0"/>
              <a:t> </a:t>
            </a:r>
            <a:r>
              <a:rPr lang="en-US" dirty="0" err="1" smtClean="0"/>
              <a:t>nhà</a:t>
            </a:r>
            <a:r>
              <a:rPr lang="en-US" dirty="0" smtClean="0"/>
              <a:t> </a:t>
            </a:r>
            <a:r>
              <a:rPr lang="en-US" dirty="0" err="1" smtClean="0"/>
              <a:t>nước</a:t>
            </a:r>
            <a:r>
              <a:rPr lang="en-US" dirty="0" smtClean="0"/>
              <a:t> </a:t>
            </a:r>
            <a:r>
              <a:rPr lang="en-US" dirty="0" err="1" smtClean="0"/>
              <a:t>phục</a:t>
            </a:r>
            <a:r>
              <a:rPr lang="en-US" dirty="0" smtClean="0"/>
              <a:t> </a:t>
            </a:r>
            <a:r>
              <a:rPr lang="en-US" dirty="0" err="1" smtClean="0"/>
              <a:t>vụ</a:t>
            </a:r>
            <a:r>
              <a:rPr lang="en-US" dirty="0" smtClean="0"/>
              <a:t> </a:t>
            </a:r>
            <a:r>
              <a:rPr lang="en-US" dirty="0" err="1" smtClean="0"/>
              <a:t>việc</a:t>
            </a:r>
            <a:r>
              <a:rPr lang="en-US" dirty="0" smtClean="0"/>
              <a:t> </a:t>
            </a:r>
            <a:r>
              <a:rPr lang="en-US" dirty="0" err="1" smtClean="0"/>
              <a:t>lập</a:t>
            </a:r>
            <a:r>
              <a:rPr lang="en-US" dirty="0" smtClean="0"/>
              <a:t> </a:t>
            </a:r>
            <a:r>
              <a:rPr lang="en-US" dirty="0" err="1" smtClean="0"/>
              <a:t>các</a:t>
            </a:r>
            <a:r>
              <a:rPr lang="en-US" dirty="0" smtClean="0"/>
              <a:t> </a:t>
            </a:r>
            <a:r>
              <a:rPr lang="en-US" dirty="0" err="1" smtClean="0"/>
              <a:t>báo</a:t>
            </a:r>
            <a:r>
              <a:rPr lang="en-US" dirty="0" smtClean="0"/>
              <a:t> </a:t>
            </a:r>
            <a:r>
              <a:rPr lang="en-US" dirty="0" err="1" smtClean="0"/>
              <a:t>cáo</a:t>
            </a:r>
            <a:r>
              <a:rPr lang="en-US" dirty="0" smtClean="0"/>
              <a:t> </a:t>
            </a:r>
            <a:r>
              <a:rPr lang="en-US" dirty="0" err="1" smtClean="0"/>
              <a:t>quyết</a:t>
            </a:r>
            <a:r>
              <a:rPr lang="en-US" dirty="0" smtClean="0"/>
              <a:t> </a:t>
            </a:r>
            <a:r>
              <a:rPr lang="en-US" dirty="0" err="1" smtClean="0"/>
              <a:t>toán</a:t>
            </a:r>
            <a:r>
              <a:rPr lang="en-US"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00B0F0"/>
                </a:solidFill>
                <a:latin typeface="+mn-lt"/>
              </a:rPr>
              <a:t>TÀI KHOẢN KẾ TOÁN</a:t>
            </a:r>
            <a:endParaRPr lang="vi-VN" sz="3200" dirty="0">
              <a:latin typeface="+mn-lt"/>
            </a:endParaRPr>
          </a:p>
        </p:txBody>
      </p:sp>
      <p:sp>
        <p:nvSpPr>
          <p:cNvPr id="3" name="Content Placeholder 2"/>
          <p:cNvSpPr>
            <a:spLocks noGrp="1"/>
          </p:cNvSpPr>
          <p:nvPr>
            <p:ph idx="1"/>
          </p:nvPr>
        </p:nvSpPr>
        <p:spPr>
          <a:xfrm>
            <a:off x="503238" y="1417637"/>
            <a:ext cx="9069387" cy="4733926"/>
          </a:xfrm>
        </p:spPr>
        <p:txBody>
          <a:bodyPr/>
          <a:lstStyle/>
          <a:p>
            <a:pPr marL="457200" indent="-457200" algn="just">
              <a:buFont typeface="+mj-lt"/>
              <a:buAutoNum type="arabicPeriod"/>
            </a:pPr>
            <a:r>
              <a:rPr lang="en-US" sz="2800" dirty="0" err="1"/>
              <a:t>Kế</a:t>
            </a:r>
            <a:r>
              <a:rPr lang="en-US" sz="2800" dirty="0"/>
              <a:t> </a:t>
            </a:r>
            <a:r>
              <a:rPr lang="en-US" sz="2800" dirty="0" err="1"/>
              <a:t>toán</a:t>
            </a:r>
            <a:r>
              <a:rPr lang="en-US" sz="2800" dirty="0"/>
              <a:t> </a:t>
            </a:r>
            <a:r>
              <a:rPr lang="en-US" sz="2800" dirty="0" err="1"/>
              <a:t>hạch</a:t>
            </a:r>
            <a:r>
              <a:rPr lang="en-US" sz="2800" dirty="0"/>
              <a:t> </a:t>
            </a:r>
            <a:r>
              <a:rPr lang="en-US" sz="2800" dirty="0" err="1"/>
              <a:t>toán</a:t>
            </a:r>
            <a:r>
              <a:rPr lang="en-US" sz="2800" dirty="0"/>
              <a:t> </a:t>
            </a:r>
            <a:r>
              <a:rPr lang="en-US" sz="2800" dirty="0" err="1"/>
              <a:t>các</a:t>
            </a:r>
            <a:r>
              <a:rPr lang="en-US" sz="2800" dirty="0"/>
              <a:t> </a:t>
            </a:r>
            <a:r>
              <a:rPr lang="en-US" sz="2800" dirty="0" err="1"/>
              <a:t>nghiệp</a:t>
            </a:r>
            <a:r>
              <a:rPr lang="en-US" sz="2800" dirty="0"/>
              <a:t> </a:t>
            </a:r>
            <a:r>
              <a:rPr lang="en-US" sz="2800" dirty="0" err="1"/>
              <a:t>vụ</a:t>
            </a:r>
            <a:r>
              <a:rPr lang="en-US" sz="2800" dirty="0"/>
              <a:t> </a:t>
            </a:r>
            <a:r>
              <a:rPr lang="en-US" sz="2800" dirty="0" err="1"/>
              <a:t>liên</a:t>
            </a:r>
            <a:r>
              <a:rPr lang="en-US" sz="2800" dirty="0"/>
              <a:t> </a:t>
            </a:r>
            <a:r>
              <a:rPr lang="en-US" sz="2800" dirty="0" err="1"/>
              <a:t>quan</a:t>
            </a:r>
            <a:r>
              <a:rPr lang="en-US" sz="2800" dirty="0"/>
              <a:t> </a:t>
            </a:r>
            <a:r>
              <a:rPr lang="en-US" sz="2800" dirty="0" err="1"/>
              <a:t>đến</a:t>
            </a:r>
            <a:r>
              <a:rPr lang="en-US" sz="2800" dirty="0"/>
              <a:t> </a:t>
            </a:r>
            <a:r>
              <a:rPr lang="en-US" sz="2800" dirty="0" err="1"/>
              <a:t>ngân</a:t>
            </a:r>
            <a:r>
              <a:rPr lang="en-US" sz="2800" dirty="0"/>
              <a:t> </a:t>
            </a:r>
            <a:r>
              <a:rPr lang="en-US" sz="2800" dirty="0" err="1"/>
              <a:t>sách</a:t>
            </a:r>
            <a:r>
              <a:rPr lang="en-US" sz="2800" dirty="0"/>
              <a:t> </a:t>
            </a:r>
            <a:r>
              <a:rPr lang="en-US" sz="2800" dirty="0" err="1"/>
              <a:t>thì</a:t>
            </a:r>
            <a:r>
              <a:rPr lang="en-US" sz="2800" dirty="0"/>
              <a:t> </a:t>
            </a:r>
            <a:r>
              <a:rPr lang="en-US" sz="2800" dirty="0" err="1"/>
              <a:t>phải</a:t>
            </a:r>
            <a:r>
              <a:rPr lang="en-US" sz="2800" dirty="0"/>
              <a:t> </a:t>
            </a:r>
            <a:r>
              <a:rPr lang="en-US" sz="2800" dirty="0" err="1"/>
              <a:t>hạch</a:t>
            </a:r>
            <a:r>
              <a:rPr lang="en-US" sz="2800" dirty="0"/>
              <a:t> </a:t>
            </a:r>
            <a:r>
              <a:rPr lang="en-US" sz="2800" dirty="0" err="1"/>
              <a:t>toán</a:t>
            </a:r>
            <a:r>
              <a:rPr lang="en-US" sz="2800" dirty="0"/>
              <a:t> </a:t>
            </a:r>
            <a:r>
              <a:rPr lang="en-US" sz="2800" dirty="0" err="1"/>
              <a:t>theo</a:t>
            </a:r>
            <a:r>
              <a:rPr lang="en-US" sz="2800" dirty="0"/>
              <a:t> </a:t>
            </a:r>
            <a:r>
              <a:rPr lang="en-US" sz="2800" dirty="0" err="1"/>
              <a:t>mục</a:t>
            </a:r>
            <a:r>
              <a:rPr lang="en-US" sz="2800" dirty="0"/>
              <a:t> </a:t>
            </a:r>
            <a:r>
              <a:rPr lang="en-US" sz="2800" dirty="0" err="1"/>
              <a:t>lục</a:t>
            </a:r>
            <a:r>
              <a:rPr lang="en-US" sz="2800" dirty="0"/>
              <a:t> </a:t>
            </a:r>
            <a:r>
              <a:rPr lang="en-US" sz="2800" dirty="0" err="1"/>
              <a:t>ngân</a:t>
            </a:r>
            <a:r>
              <a:rPr lang="en-US" sz="2800" dirty="0"/>
              <a:t> </a:t>
            </a:r>
            <a:r>
              <a:rPr lang="en-US" sz="2800" dirty="0" err="1"/>
              <a:t>sách</a:t>
            </a:r>
            <a:r>
              <a:rPr lang="en-US" sz="2800" dirty="0"/>
              <a:t>, </a:t>
            </a:r>
            <a:r>
              <a:rPr lang="en-US" sz="2800" dirty="0" err="1"/>
              <a:t>theo</a:t>
            </a:r>
            <a:r>
              <a:rPr lang="en-US" sz="2800" dirty="0"/>
              <a:t> </a:t>
            </a:r>
            <a:r>
              <a:rPr lang="en-US" sz="2800" dirty="0" err="1"/>
              <a:t>niên</a:t>
            </a:r>
            <a:r>
              <a:rPr lang="en-US" sz="2800" dirty="0"/>
              <a:t> </a:t>
            </a:r>
            <a:r>
              <a:rPr lang="en-US" sz="2800" dirty="0" err="1"/>
              <a:t>độ</a:t>
            </a:r>
            <a:r>
              <a:rPr lang="en-US" sz="2800" dirty="0"/>
              <a:t> (</a:t>
            </a:r>
            <a:r>
              <a:rPr lang="en-US" sz="2800" dirty="0" err="1"/>
              <a:t>năm</a:t>
            </a:r>
            <a:r>
              <a:rPr lang="en-US" sz="2800" dirty="0"/>
              <a:t> </a:t>
            </a:r>
            <a:r>
              <a:rPr lang="en-US" sz="2800" dirty="0" err="1"/>
              <a:t>trước</a:t>
            </a:r>
            <a:r>
              <a:rPr lang="en-US" sz="2800" dirty="0"/>
              <a:t>, </a:t>
            </a:r>
            <a:r>
              <a:rPr lang="en-US" sz="2800" dirty="0" err="1"/>
              <a:t>năm</a:t>
            </a:r>
            <a:r>
              <a:rPr lang="en-US" sz="2800" dirty="0"/>
              <a:t> nay, </a:t>
            </a:r>
            <a:r>
              <a:rPr lang="en-US" sz="2800" dirty="0" err="1"/>
              <a:t>năm</a:t>
            </a:r>
            <a:r>
              <a:rPr lang="en-US" sz="2800" dirty="0"/>
              <a:t> </a:t>
            </a:r>
            <a:r>
              <a:rPr lang="en-US" sz="2800" dirty="0" err="1"/>
              <a:t>sau</a:t>
            </a:r>
            <a:r>
              <a:rPr lang="en-US" sz="2800" dirty="0"/>
              <a:t> (</a:t>
            </a:r>
            <a:r>
              <a:rPr lang="en-US" sz="2800" dirty="0" err="1"/>
              <a:t>nếu</a:t>
            </a:r>
            <a:r>
              <a:rPr lang="en-US" sz="2800" dirty="0"/>
              <a:t> </a:t>
            </a:r>
            <a:r>
              <a:rPr lang="en-US" sz="2800" err="1"/>
              <a:t>có</a:t>
            </a:r>
            <a:r>
              <a:rPr lang="en-US" sz="2800" smtClean="0"/>
              <a:t>) </a:t>
            </a:r>
            <a:r>
              <a:rPr lang="en-US" sz="2800" dirty="0" err="1"/>
              <a:t>và</a:t>
            </a:r>
            <a:r>
              <a:rPr lang="en-US" sz="2800" dirty="0"/>
              <a:t> </a:t>
            </a:r>
            <a:r>
              <a:rPr lang="en-US" sz="2800" dirty="0" err="1"/>
              <a:t>theo</a:t>
            </a:r>
            <a:r>
              <a:rPr lang="en-US" sz="2800" dirty="0"/>
              <a:t> </a:t>
            </a:r>
            <a:r>
              <a:rPr lang="en-US" sz="2800" dirty="0" err="1"/>
              <a:t>các</a:t>
            </a:r>
            <a:r>
              <a:rPr lang="en-US" sz="2800" dirty="0"/>
              <a:t> </a:t>
            </a:r>
            <a:r>
              <a:rPr lang="en-US" sz="2800" dirty="0" err="1"/>
              <a:t>yêu</a:t>
            </a:r>
            <a:r>
              <a:rPr lang="en-US" sz="2800" dirty="0"/>
              <a:t> </a:t>
            </a:r>
            <a:r>
              <a:rPr lang="en-US" sz="2800" dirty="0" err="1"/>
              <a:t>cầu</a:t>
            </a:r>
            <a:r>
              <a:rPr lang="en-US" sz="2800" dirty="0"/>
              <a:t> </a:t>
            </a:r>
            <a:r>
              <a:rPr lang="en-US" sz="2800" dirty="0" err="1"/>
              <a:t>quản</a:t>
            </a:r>
            <a:r>
              <a:rPr lang="en-US" sz="2800" dirty="0"/>
              <a:t> </a:t>
            </a:r>
            <a:r>
              <a:rPr lang="en-US" sz="2800" dirty="0" err="1"/>
              <a:t>lý</a:t>
            </a:r>
            <a:r>
              <a:rPr lang="en-US" sz="2800" dirty="0"/>
              <a:t> </a:t>
            </a:r>
            <a:r>
              <a:rPr lang="en-US" sz="2800" dirty="0" err="1"/>
              <a:t>khác</a:t>
            </a:r>
            <a:r>
              <a:rPr lang="en-US" sz="2800" dirty="0"/>
              <a:t> </a:t>
            </a:r>
            <a:r>
              <a:rPr lang="en-US" sz="2800" dirty="0" err="1"/>
              <a:t>của</a:t>
            </a:r>
            <a:r>
              <a:rPr lang="en-US" sz="2800" dirty="0"/>
              <a:t> </a:t>
            </a:r>
            <a:r>
              <a:rPr lang="en-US" sz="2800" dirty="0" err="1"/>
              <a:t>ngân</a:t>
            </a:r>
            <a:r>
              <a:rPr lang="en-US" sz="2800" dirty="0"/>
              <a:t> </a:t>
            </a:r>
            <a:r>
              <a:rPr lang="en-US" sz="2800" dirty="0" err="1"/>
              <a:t>sách</a:t>
            </a:r>
            <a:r>
              <a:rPr lang="en-US" sz="2800" dirty="0"/>
              <a:t> </a:t>
            </a:r>
            <a:r>
              <a:rPr lang="en-US" sz="2800" dirty="0" err="1"/>
              <a:t>nhà</a:t>
            </a:r>
            <a:r>
              <a:rPr lang="en-US" sz="2800" dirty="0"/>
              <a:t> </a:t>
            </a:r>
            <a:r>
              <a:rPr lang="en-US" sz="2800" dirty="0" err="1"/>
              <a:t>nước</a:t>
            </a:r>
            <a:endParaRPr lang="en-US" sz="2800" dirty="0"/>
          </a:p>
          <a:p>
            <a:pPr marL="457200" indent="-457200" algn="just">
              <a:buFont typeface="+mj-lt"/>
              <a:buAutoNum type="arabicPeriod"/>
            </a:pPr>
            <a:r>
              <a:rPr lang="en-US" sz="2800" dirty="0" err="1"/>
              <a:t>Trường</a:t>
            </a:r>
            <a:r>
              <a:rPr lang="en-US" sz="2800" dirty="0"/>
              <a:t> </a:t>
            </a:r>
            <a:r>
              <a:rPr lang="en-US" sz="2800" dirty="0" err="1"/>
              <a:t>hợp</a:t>
            </a:r>
            <a:r>
              <a:rPr lang="en-US" sz="2800" dirty="0"/>
              <a:t> </a:t>
            </a:r>
            <a:r>
              <a:rPr lang="en-US" sz="2800" dirty="0" err="1"/>
              <a:t>một</a:t>
            </a:r>
            <a:r>
              <a:rPr lang="en-US" sz="2800" dirty="0"/>
              <a:t> </a:t>
            </a:r>
            <a:r>
              <a:rPr lang="en-US" sz="2800" dirty="0" err="1"/>
              <a:t>nghiệp</a:t>
            </a:r>
            <a:r>
              <a:rPr lang="en-US" sz="2800" dirty="0"/>
              <a:t> </a:t>
            </a:r>
            <a:r>
              <a:rPr lang="en-US" sz="2800" dirty="0" err="1"/>
              <a:t>vụ</a:t>
            </a:r>
            <a:r>
              <a:rPr lang="en-US" sz="2800" dirty="0"/>
              <a:t> </a:t>
            </a:r>
            <a:r>
              <a:rPr lang="en-US" sz="2800" dirty="0" err="1"/>
              <a:t>phát</a:t>
            </a:r>
            <a:r>
              <a:rPr lang="en-US" sz="2800" dirty="0"/>
              <a:t> </a:t>
            </a:r>
            <a:r>
              <a:rPr lang="en-US" sz="2800" dirty="0" err="1"/>
              <a:t>sinh</a:t>
            </a:r>
            <a:r>
              <a:rPr lang="en-US" sz="2800" dirty="0"/>
              <a:t> </a:t>
            </a:r>
            <a:r>
              <a:rPr lang="en-US" sz="2800" dirty="0" err="1"/>
              <a:t>liên</a:t>
            </a:r>
            <a:r>
              <a:rPr lang="en-US" sz="2800" dirty="0"/>
              <a:t> </a:t>
            </a:r>
            <a:r>
              <a:rPr lang="en-US" sz="2800" dirty="0" err="1"/>
              <a:t>quan</a:t>
            </a:r>
            <a:r>
              <a:rPr lang="en-US" sz="2800" dirty="0"/>
              <a:t> </a:t>
            </a:r>
            <a:r>
              <a:rPr lang="en-US" sz="2800" dirty="0" err="1"/>
              <a:t>đến</a:t>
            </a:r>
            <a:r>
              <a:rPr lang="en-US" sz="2800" dirty="0"/>
              <a:t> </a:t>
            </a:r>
            <a:r>
              <a:rPr lang="en-US" sz="2800" dirty="0" err="1"/>
              <a:t>tiếp</a:t>
            </a:r>
            <a:r>
              <a:rPr lang="en-US" sz="2800" dirty="0"/>
              <a:t> </a:t>
            </a:r>
            <a:r>
              <a:rPr lang="en-US" sz="2800" dirty="0" err="1"/>
              <a:t>nhận</a:t>
            </a:r>
            <a:r>
              <a:rPr lang="en-US" sz="2800" dirty="0"/>
              <a:t> </a:t>
            </a:r>
            <a:r>
              <a:rPr lang="en-US" sz="2800" dirty="0" err="1"/>
              <a:t>và</a:t>
            </a:r>
            <a:r>
              <a:rPr lang="en-US" sz="2800" dirty="0"/>
              <a:t> </a:t>
            </a:r>
            <a:r>
              <a:rPr lang="en-US" sz="2800" dirty="0" err="1"/>
              <a:t>sử</a:t>
            </a:r>
            <a:r>
              <a:rPr lang="en-US" sz="2800" dirty="0"/>
              <a:t> </a:t>
            </a:r>
            <a:r>
              <a:rPr lang="en-US" sz="2800" dirty="0" err="1"/>
              <a:t>dụng</a:t>
            </a:r>
            <a:r>
              <a:rPr lang="en-US" sz="2800" dirty="0"/>
              <a:t> </a:t>
            </a:r>
            <a:r>
              <a:rPr lang="en-US" sz="2800" dirty="0" err="1"/>
              <a:t>nguồn</a:t>
            </a:r>
            <a:r>
              <a:rPr lang="en-US" sz="2800" dirty="0"/>
              <a:t> NSNN, </a:t>
            </a:r>
            <a:r>
              <a:rPr lang="en-US" sz="2800" dirty="0" err="1"/>
              <a:t>viện</a:t>
            </a:r>
            <a:r>
              <a:rPr lang="en-US" sz="2800" dirty="0"/>
              <a:t> </a:t>
            </a:r>
            <a:r>
              <a:rPr lang="en-US" sz="2800" dirty="0" err="1"/>
              <a:t>trợ</a:t>
            </a:r>
            <a:r>
              <a:rPr lang="en-US" sz="2800" dirty="0"/>
              <a:t>, </a:t>
            </a:r>
            <a:r>
              <a:rPr lang="en-US" sz="2800" dirty="0" err="1"/>
              <a:t>vay</a:t>
            </a:r>
            <a:r>
              <a:rPr lang="en-US" sz="2800" dirty="0"/>
              <a:t> </a:t>
            </a:r>
            <a:r>
              <a:rPr lang="en-US" sz="2800" dirty="0" err="1"/>
              <a:t>nợ</a:t>
            </a:r>
            <a:r>
              <a:rPr lang="en-US" sz="2800" dirty="0"/>
              <a:t>, </a:t>
            </a:r>
            <a:r>
              <a:rPr lang="en-US" sz="2800" dirty="0" err="1"/>
              <a:t>phí</a:t>
            </a:r>
            <a:r>
              <a:rPr lang="en-US" sz="2800" dirty="0"/>
              <a:t> </a:t>
            </a:r>
            <a:r>
              <a:rPr lang="en-US" sz="2800" dirty="0" err="1"/>
              <a:t>được</a:t>
            </a:r>
            <a:r>
              <a:rPr lang="en-US" sz="2800" dirty="0"/>
              <a:t> </a:t>
            </a:r>
            <a:r>
              <a:rPr lang="en-US" sz="2800" dirty="0" err="1"/>
              <a:t>khấu</a:t>
            </a:r>
            <a:r>
              <a:rPr lang="en-US" sz="2800" dirty="0"/>
              <a:t> </a:t>
            </a:r>
            <a:r>
              <a:rPr lang="en-US" sz="2800" dirty="0" err="1"/>
              <a:t>trừ</a:t>
            </a:r>
            <a:r>
              <a:rPr lang="en-US" sz="2800" dirty="0"/>
              <a:t> </a:t>
            </a:r>
            <a:r>
              <a:rPr lang="en-US" sz="2800" dirty="0" err="1"/>
              <a:t>để</a:t>
            </a:r>
            <a:r>
              <a:rPr lang="en-US" sz="2800" dirty="0"/>
              <a:t> </a:t>
            </a:r>
            <a:r>
              <a:rPr lang="en-US" sz="2800" dirty="0" err="1"/>
              <a:t>lại</a:t>
            </a:r>
            <a:r>
              <a:rPr lang="en-US" sz="2800" dirty="0"/>
              <a:t> </a:t>
            </a:r>
            <a:r>
              <a:rPr lang="en-US" sz="2800" dirty="0" err="1"/>
              <a:t>thì</a:t>
            </a:r>
            <a:r>
              <a:rPr lang="en-US" sz="2800" dirty="0"/>
              <a:t> </a:t>
            </a:r>
            <a:r>
              <a:rPr lang="en-US" sz="2800" dirty="0" err="1"/>
              <a:t>kế</a:t>
            </a:r>
            <a:r>
              <a:rPr lang="en-US" sz="2800" dirty="0"/>
              <a:t> </a:t>
            </a:r>
            <a:r>
              <a:rPr lang="en-US" sz="2800" dirty="0" err="1"/>
              <a:t>toán</a:t>
            </a:r>
            <a:r>
              <a:rPr lang="en-US" sz="2800" dirty="0"/>
              <a:t> </a:t>
            </a:r>
            <a:r>
              <a:rPr lang="en-US" sz="2800" dirty="0" err="1"/>
              <a:t>vừa</a:t>
            </a:r>
            <a:r>
              <a:rPr lang="en-US" sz="2800" dirty="0"/>
              <a:t> </a:t>
            </a:r>
            <a:r>
              <a:rPr lang="en-US" sz="2800" dirty="0" err="1"/>
              <a:t>phải</a:t>
            </a:r>
            <a:r>
              <a:rPr lang="en-US" sz="2800" dirty="0"/>
              <a:t> </a:t>
            </a:r>
            <a:r>
              <a:rPr lang="en-US" sz="2800" dirty="0" err="1"/>
              <a:t>hạch</a:t>
            </a:r>
            <a:r>
              <a:rPr lang="en-US" sz="2800" dirty="0"/>
              <a:t> </a:t>
            </a:r>
            <a:r>
              <a:rPr lang="en-US" sz="2800" dirty="0" err="1"/>
              <a:t>toán</a:t>
            </a:r>
            <a:r>
              <a:rPr lang="en-US" sz="2800" dirty="0"/>
              <a:t> </a:t>
            </a:r>
            <a:r>
              <a:rPr lang="en-US" sz="2800" dirty="0" err="1"/>
              <a:t>theo</a:t>
            </a:r>
            <a:r>
              <a:rPr lang="en-US" sz="2800" dirty="0"/>
              <a:t> </a:t>
            </a:r>
            <a:r>
              <a:rPr lang="en-US" sz="2800" dirty="0" err="1"/>
              <a:t>các</a:t>
            </a:r>
            <a:r>
              <a:rPr lang="en-US" sz="2800" dirty="0"/>
              <a:t> </a:t>
            </a:r>
            <a:r>
              <a:rPr lang="en-US" sz="2800" dirty="0" err="1"/>
              <a:t>tài</a:t>
            </a:r>
            <a:r>
              <a:rPr lang="en-US" sz="2800" dirty="0"/>
              <a:t> </a:t>
            </a:r>
            <a:r>
              <a:rPr lang="en-US" sz="2800" dirty="0" err="1"/>
              <a:t>khoản</a:t>
            </a:r>
            <a:r>
              <a:rPr lang="en-US" sz="2800" dirty="0"/>
              <a:t> </a:t>
            </a:r>
            <a:r>
              <a:rPr lang="en-US" sz="2800" dirty="0" err="1"/>
              <a:t>trong</a:t>
            </a:r>
            <a:r>
              <a:rPr lang="en-US" sz="2800" dirty="0"/>
              <a:t> </a:t>
            </a:r>
            <a:r>
              <a:rPr lang="en-US" sz="2800" dirty="0" err="1"/>
              <a:t>bảng</a:t>
            </a:r>
            <a:r>
              <a:rPr lang="en-US" sz="2800" dirty="0"/>
              <a:t>, </a:t>
            </a:r>
            <a:r>
              <a:rPr lang="en-US" sz="2800" dirty="0" err="1"/>
              <a:t>đồng</a:t>
            </a:r>
            <a:r>
              <a:rPr lang="en-US" sz="2800" dirty="0"/>
              <a:t> </a:t>
            </a:r>
            <a:r>
              <a:rPr lang="en-US" sz="2800" dirty="0" err="1"/>
              <a:t>thời</a:t>
            </a:r>
            <a:r>
              <a:rPr lang="en-US" sz="2800" dirty="0"/>
              <a:t> </a:t>
            </a:r>
            <a:r>
              <a:rPr lang="en-US" sz="2800" dirty="0" err="1"/>
              <a:t>hạch</a:t>
            </a:r>
            <a:r>
              <a:rPr lang="en-US" sz="2800" dirty="0"/>
              <a:t> </a:t>
            </a:r>
            <a:r>
              <a:rPr lang="en-US" sz="2800" dirty="0" err="1"/>
              <a:t>toán</a:t>
            </a:r>
            <a:r>
              <a:rPr lang="en-US" sz="2800" dirty="0"/>
              <a:t> </a:t>
            </a:r>
            <a:r>
              <a:rPr lang="en-US" sz="2800" dirty="0" err="1"/>
              <a:t>các</a:t>
            </a:r>
            <a:r>
              <a:rPr lang="en-US" sz="2800" dirty="0"/>
              <a:t> </a:t>
            </a:r>
            <a:r>
              <a:rPr lang="en-US" sz="2800" dirty="0" err="1"/>
              <a:t>tài</a:t>
            </a:r>
            <a:r>
              <a:rPr lang="en-US" sz="2800" dirty="0"/>
              <a:t> </a:t>
            </a:r>
            <a:r>
              <a:rPr lang="en-US" sz="2800" dirty="0" err="1"/>
              <a:t>khoản</a:t>
            </a:r>
            <a:r>
              <a:rPr lang="en-US" sz="2800" dirty="0"/>
              <a:t> </a:t>
            </a:r>
            <a:r>
              <a:rPr lang="en-US" sz="2800" dirty="0" err="1"/>
              <a:t>ngoại</a:t>
            </a:r>
            <a:r>
              <a:rPr lang="en-US" sz="2800" dirty="0"/>
              <a:t> </a:t>
            </a:r>
            <a:r>
              <a:rPr lang="en-US" sz="2800" dirty="0" err="1"/>
              <a:t>bảng</a:t>
            </a:r>
            <a:r>
              <a:rPr lang="en-US" sz="2800" dirty="0"/>
              <a:t>, </a:t>
            </a:r>
            <a:r>
              <a:rPr lang="en-US" sz="2800" dirty="0" err="1"/>
              <a:t>và</a:t>
            </a:r>
            <a:r>
              <a:rPr lang="en-US" sz="2800" dirty="0"/>
              <a:t> chi </a:t>
            </a:r>
            <a:r>
              <a:rPr lang="en-US" sz="2800" dirty="0" err="1"/>
              <a:t>tiết</a:t>
            </a:r>
            <a:r>
              <a:rPr lang="en-US" sz="2800" dirty="0"/>
              <a:t> </a:t>
            </a:r>
            <a:r>
              <a:rPr lang="en-US" sz="2800" dirty="0" err="1"/>
              <a:t>theo</a:t>
            </a:r>
            <a:r>
              <a:rPr lang="en-US" sz="2800" dirty="0"/>
              <a:t> MLNS </a:t>
            </a:r>
            <a:r>
              <a:rPr lang="en-US" sz="2800" dirty="0" err="1"/>
              <a:t>nhà</a:t>
            </a:r>
            <a:r>
              <a:rPr lang="en-US" sz="2800" dirty="0"/>
              <a:t> </a:t>
            </a:r>
            <a:r>
              <a:rPr lang="en-US" sz="2800" dirty="0" err="1"/>
              <a:t>nước</a:t>
            </a:r>
            <a:r>
              <a:rPr lang="en-US" sz="2800" dirty="0"/>
              <a:t> </a:t>
            </a:r>
            <a:r>
              <a:rPr lang="en-US" sz="2800" dirty="0" err="1"/>
              <a:t>và</a:t>
            </a:r>
            <a:r>
              <a:rPr lang="en-US" sz="2800" dirty="0"/>
              <a:t> </a:t>
            </a:r>
            <a:r>
              <a:rPr lang="en-US" sz="2800" dirty="0" err="1"/>
              <a:t>niên</a:t>
            </a:r>
            <a:r>
              <a:rPr lang="en-US" sz="2800" dirty="0"/>
              <a:t> </a:t>
            </a:r>
            <a:r>
              <a:rPr lang="en-US" sz="2800" dirty="0" err="1"/>
              <a:t>độ</a:t>
            </a:r>
            <a:r>
              <a:rPr lang="en-US" sz="2800" dirty="0"/>
              <a:t> </a:t>
            </a:r>
            <a:r>
              <a:rPr lang="en-US" sz="2800" dirty="0" err="1"/>
              <a:t>phù</a:t>
            </a:r>
            <a:r>
              <a:rPr lang="en-US" sz="2800" dirty="0"/>
              <a:t> </a:t>
            </a:r>
            <a:r>
              <a:rPr lang="en-US" sz="2800" dirty="0" err="1"/>
              <a:t>hợp</a:t>
            </a:r>
            <a:endParaRPr lang="en-US" sz="2800" dirty="0"/>
          </a:p>
          <a:p>
            <a:endParaRPr lang="vi-VN" dirty="0"/>
          </a:p>
        </p:txBody>
      </p:sp>
    </p:spTree>
    <p:extLst>
      <p:ext uri="{BB962C8B-B14F-4D97-AF65-F5344CB8AC3E}">
        <p14:creationId xmlns="" xmlns:p14="http://schemas.microsoft.com/office/powerpoint/2010/main" val="731113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vi-VN" dirty="0"/>
              <a:t>	</a:t>
            </a:r>
            <a:r>
              <a:rPr lang="vi-VN" sz="3200" b="1" dirty="0" smtClean="0">
                <a:solidFill>
                  <a:srgbClr val="00B0F0"/>
                </a:solidFill>
                <a:latin typeface="+mn-lt"/>
              </a:rPr>
              <a:t>HỆ THỐNG TÀI KHOẢN TRONG BẢNG</a:t>
            </a:r>
            <a:endParaRPr lang="vi-VN" sz="3200" b="1" dirty="0">
              <a:solidFill>
                <a:srgbClr val="00B0F0"/>
              </a:solidFill>
              <a:latin typeface="+mn-lt"/>
            </a:endParaRPr>
          </a:p>
        </p:txBody>
      </p:sp>
      <p:graphicFrame>
        <p:nvGraphicFramePr>
          <p:cNvPr id="7" name="Content Placeholder 3"/>
          <p:cNvGraphicFramePr>
            <a:graphicFrameLocks noGrp="1"/>
          </p:cNvGraphicFramePr>
          <p:nvPr>
            <p:ph idx="1"/>
            <p:extLst>
              <p:ext uri="{D42A27DB-BD31-4B8C-83A1-F6EECF244321}">
                <p14:modId xmlns="" xmlns:p14="http://schemas.microsoft.com/office/powerpoint/2010/main" val="2346418753"/>
              </p:ext>
            </p:extLst>
          </p:nvPr>
        </p:nvGraphicFramePr>
        <p:xfrm>
          <a:off x="1382712" y="4313237"/>
          <a:ext cx="7239000" cy="2630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3"/>
          <p:cNvGraphicFramePr>
            <a:graphicFrameLocks/>
          </p:cNvGraphicFramePr>
          <p:nvPr>
            <p:extLst>
              <p:ext uri="{D42A27DB-BD31-4B8C-83A1-F6EECF244321}">
                <p14:modId xmlns="" xmlns:p14="http://schemas.microsoft.com/office/powerpoint/2010/main" val="85444380"/>
              </p:ext>
            </p:extLst>
          </p:nvPr>
        </p:nvGraphicFramePr>
        <p:xfrm>
          <a:off x="1382712" y="1417637"/>
          <a:ext cx="6934200" cy="26304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430676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274637"/>
            <a:ext cx="9069387" cy="1260475"/>
          </a:xfrm>
        </p:spPr>
        <p:txBody>
          <a:bodyPr/>
          <a:lstStyle/>
          <a:p>
            <a:r>
              <a:rPr lang="vi-VN" dirty="0"/>
              <a:t>	</a:t>
            </a:r>
            <a:r>
              <a:rPr lang="vi-VN" sz="3200" b="1" dirty="0">
                <a:solidFill>
                  <a:srgbClr val="00B0F0"/>
                </a:solidFill>
                <a:latin typeface="+mn-lt"/>
              </a:rPr>
              <a:t>HỆ THỐNG TÀI KHOẢN TRONG BẢNG</a:t>
            </a:r>
            <a:endParaRPr lang="vi-VN" sz="3200" dirty="0">
              <a:latin typeface="+mn-lt"/>
            </a:endParaRPr>
          </a:p>
        </p:txBody>
      </p:sp>
      <p:sp>
        <p:nvSpPr>
          <p:cNvPr id="4" name="object 3"/>
          <p:cNvSpPr txBox="1">
            <a:spLocks/>
          </p:cNvSpPr>
          <p:nvPr/>
        </p:nvSpPr>
        <p:spPr bwMode="auto">
          <a:xfrm>
            <a:off x="611581" y="1392272"/>
            <a:ext cx="9153131" cy="5511765"/>
          </a:xfrm>
          <a:prstGeom prst="rect">
            <a:avLst/>
          </a:prstGeom>
          <a:noFill/>
          <a:ln w="9525">
            <a:noFill/>
            <a:round/>
            <a:headEnd/>
            <a:tailEnd/>
          </a:ln>
        </p:spPr>
        <p:txBody>
          <a:bodyPr vert="horz" wrap="square" lIns="0" tIns="12700" rIns="0" bIns="0" numCol="1" rtlCol="0" anchor="t" anchorCtr="0" compatLnSpc="1">
            <a:prstTxWarp prst="textNoShape">
              <a:avLst/>
            </a:prstTxWarp>
            <a:spAutoFit/>
          </a:bodyPr>
          <a:lstStyle>
            <a:lvl1pPr marL="342900" indent="-342900" algn="l" defTabSz="457200" rtl="0" eaLnBrk="0" fontAlgn="base" hangingPunct="0">
              <a:lnSpc>
                <a:spcPct val="93000"/>
              </a:lnSpc>
              <a:spcBef>
                <a:spcPct val="0"/>
              </a:spcBef>
              <a:spcAft>
                <a:spcPts val="1413"/>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ea typeface="+mn-ea"/>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ea typeface="+mn-ea"/>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ea typeface="+mn-ea"/>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a:lstStyle>
          <a:p>
            <a:pPr marL="624205">
              <a:lnSpc>
                <a:spcPct val="100000"/>
              </a:lnSpc>
              <a:spcBef>
                <a:spcPts val="100"/>
              </a:spcBef>
              <a:buFont typeface="Arial"/>
              <a:buChar char="•"/>
              <a:tabLst>
                <a:tab pos="624205" algn="l"/>
                <a:tab pos="624840" algn="l"/>
              </a:tabLst>
            </a:pPr>
            <a:r>
              <a:rPr lang="vi-VN" sz="2400" spc="-5" dirty="0" smtClean="0"/>
              <a:t>TK Loại 1: Tài sản ngắn hạn </a:t>
            </a:r>
            <a:r>
              <a:rPr lang="vi-VN" sz="2400" dirty="0" smtClean="0">
                <a:latin typeface="Times New Roman"/>
                <a:cs typeface="Times New Roman"/>
              </a:rPr>
              <a:t>(TK</a:t>
            </a:r>
            <a:r>
              <a:rPr lang="vi-VN" sz="2400" spc="-40" dirty="0" smtClean="0">
                <a:latin typeface="Times New Roman"/>
                <a:cs typeface="Times New Roman"/>
              </a:rPr>
              <a:t> </a:t>
            </a:r>
            <a:r>
              <a:rPr lang="vi-VN" sz="2400" spc="-25" dirty="0" smtClean="0">
                <a:latin typeface="Times New Roman"/>
                <a:cs typeface="Times New Roman"/>
              </a:rPr>
              <a:t>111,112,...)</a:t>
            </a:r>
          </a:p>
          <a:p>
            <a:pPr marL="624205">
              <a:lnSpc>
                <a:spcPct val="100000"/>
              </a:lnSpc>
              <a:buFont typeface="Arial"/>
              <a:buChar char="•"/>
              <a:tabLst>
                <a:tab pos="624205" algn="l"/>
                <a:tab pos="624840" algn="l"/>
              </a:tabLst>
            </a:pPr>
            <a:r>
              <a:rPr lang="vi-VN" sz="2400" spc="-5" dirty="0" smtClean="0"/>
              <a:t>TK </a:t>
            </a:r>
            <a:r>
              <a:rPr lang="vi-VN" sz="2400" dirty="0" smtClean="0"/>
              <a:t>Loại 2: Tài </a:t>
            </a:r>
            <a:r>
              <a:rPr lang="vi-VN" sz="2400" spc="-5" dirty="0" smtClean="0"/>
              <a:t>sản dài hạn </a:t>
            </a:r>
            <a:r>
              <a:rPr lang="vi-VN" sz="2400" dirty="0" smtClean="0">
                <a:latin typeface="Times New Roman"/>
                <a:cs typeface="Times New Roman"/>
              </a:rPr>
              <a:t>( </a:t>
            </a:r>
            <a:r>
              <a:rPr lang="vi-VN" sz="2400" spc="-5" dirty="0" smtClean="0">
                <a:latin typeface="Times New Roman"/>
                <a:cs typeface="Times New Roman"/>
              </a:rPr>
              <a:t>TK</a:t>
            </a:r>
            <a:r>
              <a:rPr lang="vi-VN" sz="2400" spc="-80" dirty="0" smtClean="0">
                <a:latin typeface="Times New Roman"/>
                <a:cs typeface="Times New Roman"/>
              </a:rPr>
              <a:t> </a:t>
            </a:r>
            <a:r>
              <a:rPr lang="vi-VN" sz="2400" spc="-10" dirty="0" smtClean="0">
                <a:latin typeface="Times New Roman"/>
                <a:cs typeface="Times New Roman"/>
              </a:rPr>
              <a:t>211,242,...)</a:t>
            </a:r>
          </a:p>
          <a:p>
            <a:pPr marL="624205">
              <a:lnSpc>
                <a:spcPct val="100000"/>
              </a:lnSpc>
              <a:buFont typeface="Arial"/>
              <a:buChar char="•"/>
              <a:tabLst>
                <a:tab pos="624205" algn="l"/>
                <a:tab pos="624840" algn="l"/>
              </a:tabLst>
            </a:pPr>
            <a:r>
              <a:rPr lang="vi-VN" sz="2400" spc="-5" dirty="0" smtClean="0"/>
              <a:t>TK </a:t>
            </a:r>
            <a:r>
              <a:rPr lang="vi-VN" sz="2400" dirty="0" smtClean="0"/>
              <a:t>Loại 3: </a:t>
            </a:r>
            <a:r>
              <a:rPr lang="vi-VN" sz="2400" spc="-5" dirty="0" smtClean="0"/>
              <a:t>Nợ phải trả </a:t>
            </a:r>
            <a:r>
              <a:rPr lang="vi-VN" sz="2400" dirty="0" smtClean="0">
                <a:latin typeface="Times New Roman"/>
                <a:cs typeface="Times New Roman"/>
              </a:rPr>
              <a:t>( </a:t>
            </a:r>
            <a:r>
              <a:rPr lang="vi-VN" sz="2400" spc="-5" dirty="0" smtClean="0">
                <a:latin typeface="Times New Roman"/>
                <a:cs typeface="Times New Roman"/>
              </a:rPr>
              <a:t>TK</a:t>
            </a:r>
            <a:r>
              <a:rPr lang="vi-VN" sz="2400" spc="-60" dirty="0" smtClean="0">
                <a:latin typeface="Times New Roman"/>
                <a:cs typeface="Times New Roman"/>
              </a:rPr>
              <a:t> </a:t>
            </a:r>
            <a:r>
              <a:rPr lang="vi-VN" sz="2400" dirty="0" smtClean="0">
                <a:latin typeface="Times New Roman"/>
                <a:cs typeface="Times New Roman"/>
              </a:rPr>
              <a:t>331,3332,..)</a:t>
            </a:r>
          </a:p>
          <a:p>
            <a:pPr marL="624205">
              <a:lnSpc>
                <a:spcPct val="100000"/>
              </a:lnSpc>
              <a:buFont typeface="Arial"/>
              <a:buChar char="•"/>
              <a:tabLst>
                <a:tab pos="624205" algn="l"/>
                <a:tab pos="624840" algn="l"/>
              </a:tabLst>
            </a:pPr>
            <a:r>
              <a:rPr lang="vi-VN" sz="2400" spc="-5" dirty="0" smtClean="0"/>
              <a:t>TK </a:t>
            </a:r>
            <a:r>
              <a:rPr lang="vi-VN" sz="2400" dirty="0" smtClean="0"/>
              <a:t>Loại 4: </a:t>
            </a:r>
            <a:r>
              <a:rPr lang="vi-VN" sz="2400" spc="-5" dirty="0" smtClean="0"/>
              <a:t>Vốn </a:t>
            </a:r>
            <a:r>
              <a:rPr lang="vi-VN" sz="2400" dirty="0" smtClean="0"/>
              <a:t>chủ sở </a:t>
            </a:r>
            <a:r>
              <a:rPr lang="vi-VN" sz="2400" spc="-5" dirty="0" smtClean="0"/>
              <a:t>hữu </a:t>
            </a:r>
            <a:r>
              <a:rPr lang="vi-VN" sz="2400" dirty="0" smtClean="0">
                <a:latin typeface="Times New Roman"/>
                <a:cs typeface="Times New Roman"/>
              </a:rPr>
              <a:t>( </a:t>
            </a:r>
            <a:r>
              <a:rPr lang="vi-VN" sz="2400" spc="-5" dirty="0" smtClean="0">
                <a:latin typeface="Times New Roman"/>
                <a:cs typeface="Times New Roman"/>
              </a:rPr>
              <a:t>TK</a:t>
            </a:r>
            <a:r>
              <a:rPr lang="vi-VN" sz="2400" spc="-90" dirty="0" smtClean="0">
                <a:latin typeface="Times New Roman"/>
                <a:cs typeface="Times New Roman"/>
              </a:rPr>
              <a:t> </a:t>
            </a:r>
            <a:r>
              <a:rPr lang="vi-VN" sz="2400" spc="-15" dirty="0" smtClean="0">
                <a:latin typeface="Times New Roman"/>
                <a:cs typeface="Times New Roman"/>
              </a:rPr>
              <a:t>411,431,...)</a:t>
            </a:r>
          </a:p>
          <a:p>
            <a:pPr marL="624205">
              <a:lnSpc>
                <a:spcPct val="100000"/>
              </a:lnSpc>
              <a:spcBef>
                <a:spcPts val="5"/>
              </a:spcBef>
              <a:buFont typeface="Arial"/>
              <a:buChar char="•"/>
              <a:tabLst>
                <a:tab pos="624205" algn="l"/>
                <a:tab pos="624840" algn="l"/>
              </a:tabLst>
            </a:pPr>
            <a:r>
              <a:rPr lang="vi-VN" sz="2400" spc="-5" dirty="0" smtClean="0"/>
              <a:t>TK Loại 5: Nguồn </a:t>
            </a:r>
            <a:r>
              <a:rPr lang="vi-VN" sz="2400" dirty="0" smtClean="0"/>
              <a:t>thu: Thu do NSNN cấp, thu viện trợ, doanh thu SXKD... </a:t>
            </a:r>
            <a:r>
              <a:rPr lang="vi-VN" sz="2400" dirty="0" smtClean="0">
                <a:latin typeface="Times New Roman"/>
                <a:cs typeface="Times New Roman"/>
              </a:rPr>
              <a:t>(TK</a:t>
            </a:r>
            <a:r>
              <a:rPr lang="vi-VN" sz="2400" spc="-30" dirty="0" smtClean="0">
                <a:latin typeface="Times New Roman"/>
                <a:cs typeface="Times New Roman"/>
              </a:rPr>
              <a:t> </a:t>
            </a:r>
            <a:r>
              <a:rPr lang="vi-VN" sz="2400" spc="-10" dirty="0" smtClean="0">
                <a:latin typeface="Times New Roman"/>
                <a:cs typeface="Times New Roman"/>
              </a:rPr>
              <a:t>511,512,...)</a:t>
            </a:r>
          </a:p>
          <a:p>
            <a:pPr marL="624205" marR="5080">
              <a:lnSpc>
                <a:spcPct val="100000"/>
              </a:lnSpc>
              <a:buFont typeface="Arial"/>
              <a:buChar char="•"/>
              <a:tabLst>
                <a:tab pos="624205" algn="l"/>
                <a:tab pos="624840" algn="l"/>
                <a:tab pos="1299845" algn="l"/>
                <a:tab pos="2125980" algn="l"/>
                <a:tab pos="2614930" algn="l"/>
                <a:tab pos="3324225" algn="l"/>
                <a:tab pos="3983990" algn="l"/>
                <a:tab pos="4709160" algn="l"/>
                <a:tab pos="5521960" algn="l"/>
                <a:tab pos="6349365" algn="l"/>
                <a:tab pos="7398384" algn="l"/>
              </a:tabLst>
            </a:pPr>
            <a:r>
              <a:rPr lang="vi-VN" sz="2400" spc="-5" dirty="0" smtClean="0"/>
              <a:t>T</a:t>
            </a:r>
            <a:r>
              <a:rPr lang="vi-VN" sz="2400" dirty="0" smtClean="0"/>
              <a:t>K	Loại	6:	</a:t>
            </a:r>
            <a:r>
              <a:rPr lang="vi-VN" sz="2400" spc="-5" dirty="0" smtClean="0"/>
              <a:t>C</a:t>
            </a:r>
            <a:r>
              <a:rPr lang="vi-VN" sz="2400" spc="-15" dirty="0" smtClean="0"/>
              <a:t>h</a:t>
            </a:r>
            <a:r>
              <a:rPr lang="vi-VN" sz="2400" dirty="0" smtClean="0"/>
              <a:t>i	</a:t>
            </a:r>
            <a:r>
              <a:rPr lang="vi-VN" sz="2400" spc="-5" dirty="0" smtClean="0"/>
              <a:t>ph</a:t>
            </a:r>
            <a:r>
              <a:rPr lang="vi-VN" sz="2400" dirty="0" smtClean="0"/>
              <a:t>í: Chi phí hoạt động, chi viện </a:t>
            </a:r>
            <a:r>
              <a:rPr lang="vi-VN" sz="2400" smtClean="0"/>
              <a:t>trợ...</a:t>
            </a:r>
            <a:r>
              <a:rPr lang="vi-VN" sz="2400" smtClean="0">
                <a:latin typeface="Times New Roman"/>
                <a:cs typeface="Times New Roman"/>
              </a:rPr>
              <a:t>(</a:t>
            </a:r>
            <a:r>
              <a:rPr lang="vi-VN" sz="2400" spc="5" dirty="0" smtClean="0">
                <a:latin typeface="Times New Roman"/>
                <a:cs typeface="Times New Roman"/>
              </a:rPr>
              <a:t>T</a:t>
            </a:r>
            <a:r>
              <a:rPr lang="vi-VN" sz="2400" spc="-5" dirty="0" smtClean="0">
                <a:latin typeface="Times New Roman"/>
                <a:cs typeface="Times New Roman"/>
              </a:rPr>
              <a:t>K  611, 612,...)</a:t>
            </a:r>
          </a:p>
          <a:p>
            <a:pPr marL="624205">
              <a:lnSpc>
                <a:spcPct val="100000"/>
              </a:lnSpc>
              <a:buFont typeface="Arial"/>
              <a:buChar char="•"/>
              <a:tabLst>
                <a:tab pos="624205" algn="l"/>
                <a:tab pos="624840" algn="l"/>
              </a:tabLst>
            </a:pPr>
            <a:r>
              <a:rPr lang="vi-VN" sz="2400" spc="-5" dirty="0" smtClean="0"/>
              <a:t>TK </a:t>
            </a:r>
            <a:r>
              <a:rPr lang="vi-VN" sz="2400" dirty="0" smtClean="0"/>
              <a:t>Loại 7: </a:t>
            </a:r>
            <a:r>
              <a:rPr lang="vi-VN" sz="2400" spc="-5" dirty="0" smtClean="0"/>
              <a:t>Thu nhập khác </a:t>
            </a:r>
            <a:r>
              <a:rPr lang="vi-VN" sz="2400" spc="-5" dirty="0" smtClean="0">
                <a:latin typeface="Times New Roman"/>
                <a:cs typeface="Times New Roman"/>
              </a:rPr>
              <a:t>(TK</a:t>
            </a:r>
            <a:r>
              <a:rPr lang="vi-VN" sz="2400" spc="-30" dirty="0" smtClean="0">
                <a:latin typeface="Times New Roman"/>
                <a:cs typeface="Times New Roman"/>
              </a:rPr>
              <a:t> </a:t>
            </a:r>
            <a:r>
              <a:rPr lang="vi-VN" sz="2400" spc="-25" dirty="0" smtClean="0">
                <a:latin typeface="Times New Roman"/>
                <a:cs typeface="Times New Roman"/>
              </a:rPr>
              <a:t>711)</a:t>
            </a:r>
          </a:p>
          <a:p>
            <a:pPr marL="624205">
              <a:lnSpc>
                <a:spcPct val="100000"/>
              </a:lnSpc>
              <a:buFont typeface="Arial"/>
              <a:buChar char="•"/>
              <a:tabLst>
                <a:tab pos="624205" algn="l"/>
                <a:tab pos="624840" algn="l"/>
              </a:tabLst>
            </a:pPr>
            <a:r>
              <a:rPr lang="vi-VN" sz="2400" spc="-5" dirty="0" smtClean="0"/>
              <a:t>TK Loại 8: Chi phí </a:t>
            </a:r>
            <a:r>
              <a:rPr lang="vi-VN" sz="2400" dirty="0" smtClean="0"/>
              <a:t>khác </a:t>
            </a:r>
            <a:r>
              <a:rPr lang="vi-VN" sz="2400" dirty="0" smtClean="0">
                <a:latin typeface="Times New Roman"/>
                <a:cs typeface="Times New Roman"/>
              </a:rPr>
              <a:t>(TK </a:t>
            </a:r>
            <a:r>
              <a:rPr lang="vi-VN" sz="2400" spc="-15" dirty="0" smtClean="0">
                <a:latin typeface="Times New Roman"/>
                <a:cs typeface="Times New Roman"/>
              </a:rPr>
              <a:t>811)</a:t>
            </a:r>
          </a:p>
          <a:p>
            <a:pPr marL="624205">
              <a:lnSpc>
                <a:spcPct val="100000"/>
              </a:lnSpc>
              <a:buFont typeface="Arial"/>
              <a:buChar char="•"/>
              <a:tabLst>
                <a:tab pos="624205" algn="l"/>
                <a:tab pos="624840" algn="l"/>
              </a:tabLst>
            </a:pPr>
            <a:r>
              <a:rPr lang="vi-VN" sz="2400" spc="-5" dirty="0" smtClean="0"/>
              <a:t>TK </a:t>
            </a:r>
            <a:r>
              <a:rPr lang="vi-VN" sz="2400" dirty="0" smtClean="0"/>
              <a:t>Loại 9: </a:t>
            </a:r>
            <a:r>
              <a:rPr lang="vi-VN" sz="2400" spc="-5" dirty="0" smtClean="0"/>
              <a:t>Xác định </a:t>
            </a:r>
            <a:r>
              <a:rPr lang="vi-VN" sz="2400" dirty="0" smtClean="0"/>
              <a:t>kết </a:t>
            </a:r>
            <a:r>
              <a:rPr lang="vi-VN" sz="2400" spc="-5" dirty="0" smtClean="0"/>
              <a:t>quả </a:t>
            </a:r>
            <a:r>
              <a:rPr lang="vi-VN" sz="2400" spc="-5" dirty="0" smtClean="0">
                <a:latin typeface="Times New Roman"/>
                <a:cs typeface="Times New Roman"/>
              </a:rPr>
              <a:t>(TK</a:t>
            </a:r>
            <a:r>
              <a:rPr lang="vi-VN" sz="2400" spc="30" dirty="0" smtClean="0">
                <a:latin typeface="Times New Roman"/>
                <a:cs typeface="Times New Roman"/>
              </a:rPr>
              <a:t> </a:t>
            </a:r>
            <a:r>
              <a:rPr lang="vi-VN" sz="2400" spc="-25" dirty="0" smtClean="0">
                <a:latin typeface="Times New Roman"/>
                <a:cs typeface="Times New Roman"/>
              </a:rPr>
              <a:t>911)</a:t>
            </a:r>
            <a:endParaRPr lang="vi-VN" sz="2400" spc="-25" dirty="0">
              <a:latin typeface="Times New Roman"/>
              <a:cs typeface="Times New Roman"/>
            </a:endParaRPr>
          </a:p>
        </p:txBody>
      </p:sp>
    </p:spTree>
    <p:extLst>
      <p:ext uri="{BB962C8B-B14F-4D97-AF65-F5344CB8AC3E}">
        <p14:creationId xmlns="" xmlns:p14="http://schemas.microsoft.com/office/powerpoint/2010/main" val="3843097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03238" y="385762"/>
            <a:ext cx="9069387" cy="1260475"/>
          </a:xfrm>
        </p:spPr>
        <p:txBody>
          <a:bodyPr/>
          <a:lstStyle/>
          <a:p>
            <a:r>
              <a:rPr lang="en-US" sz="3200" b="1" dirty="0" smtClean="0">
                <a:solidFill>
                  <a:srgbClr val="00B0F0"/>
                </a:solidFill>
                <a:latin typeface="+mn-lt"/>
              </a:rPr>
              <a:t>NGUYÊN TẮC HẠCH TOÁN TÀI KHOẢN TRONG BẢNG </a:t>
            </a:r>
          </a:p>
        </p:txBody>
      </p:sp>
      <p:graphicFrame>
        <p:nvGraphicFramePr>
          <p:cNvPr id="5" name="Content Placeholder 4"/>
          <p:cNvGraphicFramePr>
            <a:graphicFrameLocks noGrp="1"/>
          </p:cNvGraphicFramePr>
          <p:nvPr>
            <p:ph idx="1"/>
          </p:nvPr>
        </p:nvGraphicFramePr>
        <p:xfrm>
          <a:off x="503238" y="1768475"/>
          <a:ext cx="9069387" cy="4383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7" name="TextBox 5"/>
          <p:cNvSpPr txBox="1">
            <a:spLocks noChangeArrowheads="1"/>
          </p:cNvSpPr>
          <p:nvPr/>
        </p:nvSpPr>
        <p:spPr bwMode="auto">
          <a:xfrm>
            <a:off x="1154113" y="1493838"/>
            <a:ext cx="2895600" cy="349250"/>
          </a:xfrm>
          <a:prstGeom prst="rect">
            <a:avLst/>
          </a:prstGeom>
          <a:noFill/>
          <a:ln w="9525">
            <a:noFill/>
            <a:miter lim="800000"/>
            <a:headEnd/>
            <a:tailEnd/>
          </a:ln>
        </p:spPr>
        <p:txBody>
          <a:bodyPr>
            <a:spAutoFit/>
          </a:bodyPr>
          <a:lstStyle/>
          <a:p>
            <a:r>
              <a:rPr lang="en-US" dirty="0" err="1">
                <a:latin typeface="+mn-lt"/>
              </a:rPr>
              <a:t>Quy</a:t>
            </a:r>
            <a:r>
              <a:rPr lang="en-US" dirty="0">
                <a:latin typeface="+mn-lt"/>
              </a:rPr>
              <a:t> </a:t>
            </a:r>
            <a:r>
              <a:rPr lang="en-US" dirty="0" err="1">
                <a:latin typeface="+mn-lt"/>
              </a:rPr>
              <a:t>ước</a:t>
            </a:r>
            <a:r>
              <a:rPr lang="en-US" dirty="0">
                <a:latin typeface="+mn-lt"/>
              </a:rPr>
              <a:t> </a:t>
            </a:r>
            <a:r>
              <a:rPr lang="en-US" dirty="0" err="1">
                <a:latin typeface="+mn-lt"/>
              </a:rPr>
              <a:t>như</a:t>
            </a:r>
            <a:r>
              <a:rPr lang="en-US" dirty="0">
                <a:latin typeface="+mn-lt"/>
              </a:rPr>
              <a:t> </a:t>
            </a:r>
            <a:r>
              <a:rPr lang="en-US" dirty="0" err="1">
                <a:latin typeface="+mn-lt"/>
              </a:rPr>
              <a:t>sau</a:t>
            </a:r>
            <a:r>
              <a:rPr lang="en-US" dirty="0">
                <a:latin typeface="+mn-lt"/>
              </a:rPr>
              <a:t>:</a:t>
            </a:r>
          </a:p>
        </p:txBody>
      </p:sp>
      <p:pic>
        <p:nvPicPr>
          <p:cNvPr id="1026" name="Picture 2"/>
          <p:cNvPicPr>
            <a:picLocks noChangeAspect="1" noChangeArrowheads="1"/>
          </p:cNvPicPr>
          <p:nvPr/>
        </p:nvPicPr>
        <p:blipFill>
          <a:blip r:embed="rId8" cstate="print"/>
          <a:srcRect/>
          <a:stretch>
            <a:fillRect/>
          </a:stretch>
        </p:blipFill>
        <p:spPr bwMode="auto">
          <a:xfrm>
            <a:off x="2601912" y="2179637"/>
            <a:ext cx="5114925" cy="4733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00B0F0"/>
                </a:solidFill>
                <a:latin typeface="+mn-lt"/>
              </a:rPr>
              <a:t>NGUYÊN TẮC HẠCH TOÁN TÀI KHOẢN TRONG BẢNG </a:t>
            </a:r>
            <a:endParaRPr lang="vi-VN" sz="3200" dirty="0">
              <a:latin typeface="+mn-lt"/>
            </a:endParaRPr>
          </a:p>
        </p:txBody>
      </p:sp>
      <p:sp>
        <p:nvSpPr>
          <p:cNvPr id="3" name="Content Placeholder 2"/>
          <p:cNvSpPr>
            <a:spLocks noGrp="1"/>
          </p:cNvSpPr>
          <p:nvPr>
            <p:ph idx="1"/>
          </p:nvPr>
        </p:nvSpPr>
        <p:spPr/>
        <p:txBody>
          <a:bodyPr/>
          <a:lstStyle/>
          <a:p>
            <a:pPr marL="457200" indent="-457200">
              <a:buFont typeface="Arial" charset="0"/>
              <a:buChar char="•"/>
            </a:pPr>
            <a:r>
              <a:rPr lang="vi-VN" dirty="0" smtClean="0"/>
              <a:t>Lưu ý: Trong nhóm 1, nhóm 3 có một số TK lưỡng tính là TK vừa có số dư bên Nợ, vừa có số dư bên Có. Cụ thể:</a:t>
            </a:r>
          </a:p>
          <a:p>
            <a:pPr marL="457200" indent="-457200">
              <a:buFont typeface="Wingdings" pitchFamily="2" charset="2"/>
              <a:buChar char="ü"/>
            </a:pPr>
            <a:r>
              <a:rPr lang="vi-VN" dirty="0" smtClean="0"/>
              <a:t>TK 131 – Phải thu khách hàng</a:t>
            </a:r>
          </a:p>
          <a:p>
            <a:pPr marL="457200" indent="-457200">
              <a:buFont typeface="Wingdings" pitchFamily="2" charset="2"/>
              <a:buChar char="ü"/>
            </a:pPr>
            <a:r>
              <a:rPr lang="vi-VN" dirty="0" smtClean="0"/>
              <a:t>TK 138 – Phải thu khác</a:t>
            </a:r>
          </a:p>
          <a:p>
            <a:pPr marL="457200" indent="-457200">
              <a:buFont typeface="Wingdings" pitchFamily="2" charset="2"/>
              <a:buChar char="ü"/>
            </a:pPr>
            <a:r>
              <a:rPr lang="vi-VN" dirty="0" smtClean="0"/>
              <a:t>TK 331 – Phải trả cho người bán</a:t>
            </a:r>
          </a:p>
          <a:p>
            <a:pPr marL="457200" indent="-457200">
              <a:buFont typeface="Wingdings" pitchFamily="2" charset="2"/>
              <a:buChar char="ü"/>
            </a:pPr>
            <a:r>
              <a:rPr lang="vi-VN" dirty="0" smtClean="0"/>
              <a:t>TK 333 – Thuế và các khoản phải nộp</a:t>
            </a:r>
          </a:p>
          <a:p>
            <a:pPr marL="457200" indent="-457200">
              <a:buFont typeface="Wingdings" pitchFamily="2" charset="2"/>
              <a:buChar char="ü"/>
            </a:pPr>
            <a:r>
              <a:rPr lang="vi-VN" dirty="0" smtClean="0"/>
              <a:t>TK 338: Phải trả khác</a:t>
            </a:r>
          </a:p>
          <a:p>
            <a:pPr marL="457200" indent="-457200">
              <a:buFont typeface="Arial" charset="0"/>
              <a:buChar char="•"/>
            </a:pPr>
            <a:endParaRPr lang="vi-VN" dirty="0" smtClean="0"/>
          </a:p>
        </p:txBody>
      </p:sp>
    </p:spTree>
    <p:extLst>
      <p:ext uri="{BB962C8B-B14F-4D97-AF65-F5344CB8AC3E}">
        <p14:creationId xmlns="" xmlns:p14="http://schemas.microsoft.com/office/powerpoint/2010/main" val="1936830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ontrol xmlns="http://schemas.microsoft.com/VisualStudio/2011/storyboarding/control">
  <Id Name="System.Storyboarding.WindowsDesktop.VerticalSplitter" Revision="1" Stencil="System.Storyboarding.WindowsDesktop" StencilVersion="0.1"/>
</Control>
</file>

<file path=customXml/item2.xml><?xml version="1.0" encoding="utf-8"?>
<Control xmlns="http://schemas.microsoft.com/VisualStudio/2011/storyboarding/control">
  <Id Name="System.Storyboarding.WindowsDesktop.VerticalSplitter" Revision="1" Stencil="System.Storyboarding.WindowsDesktop" StencilVersion="0.1"/>
</Control>
</file>

<file path=customXml/itemProps1.xml><?xml version="1.0" encoding="utf-8"?>
<ds:datastoreItem xmlns:ds="http://schemas.openxmlformats.org/officeDocument/2006/customXml" ds:itemID="{B08E5A3A-0C03-4980-8A8E-0167664AC365}">
  <ds:schemaRefs>
    <ds:schemaRef ds:uri="http://schemas.microsoft.com/VisualStudio/2011/storyboarding/control"/>
  </ds:schemaRefs>
</ds:datastoreItem>
</file>

<file path=customXml/itemProps2.xml><?xml version="1.0" encoding="utf-8"?>
<ds:datastoreItem xmlns:ds="http://schemas.openxmlformats.org/officeDocument/2006/customXml" ds:itemID="{74812870-3F3E-4FE9-B134-EF2904D5BAE9}">
  <ds:schemaRefs>
    <ds:schemaRef ds:uri="http://schemas.microsoft.com/VisualStudio/2011/storyboarding/control"/>
  </ds:schemaRefs>
</ds:datastoreItem>
</file>

<file path=docProps/app.xml><?xml version="1.0" encoding="utf-8"?>
<Properties xmlns="http://schemas.openxmlformats.org/officeDocument/2006/extended-properties" xmlns:vt="http://schemas.openxmlformats.org/officeDocument/2006/docPropsVTypes">
  <Template/>
  <TotalTime>2335</TotalTime>
  <Words>2483</Words>
  <Application>Microsoft Office PowerPoint</Application>
  <PresentationFormat>Custom</PresentationFormat>
  <Paragraphs>194</Paragraphs>
  <Slides>32</Slides>
  <Notes>12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NGUYÊN LÝ VÀ CHẾ ĐỘ KẾ TOÁN HCSN</vt:lpstr>
      <vt:lpstr>CHẾ ĐỘ KẾ TOÁN HIỆN HÀNH</vt:lpstr>
      <vt:lpstr>ĐỐI TƯỢNG CỦA KẾ TOÁN</vt:lpstr>
      <vt:lpstr>TÀI KHOẢN KẾ TOÁN</vt:lpstr>
      <vt:lpstr>TÀI KHOẢN KẾ TOÁN</vt:lpstr>
      <vt:lpstr> HỆ THỐNG TÀI KHOẢN TRONG BẢNG</vt:lpstr>
      <vt:lpstr> HỆ THỐNG TÀI KHOẢN TRONG BẢNG</vt:lpstr>
      <vt:lpstr>NGUYÊN TẮC HẠCH TOÁN TÀI KHOẢN TRONG BẢNG </vt:lpstr>
      <vt:lpstr>NGUYÊN TẮC HẠCH TOÁN TÀI KHOẢN TRONG BẢNG </vt:lpstr>
      <vt:lpstr>VÍ DỤ</vt:lpstr>
      <vt:lpstr>HỆ THỐNG TÀI KHOẢN NGOÀI BẢNG</vt:lpstr>
      <vt:lpstr>NGUYÊN TẮC HẠCH TOÁN TÀI KHOẢN NGOÀI BẢNG</vt:lpstr>
      <vt:lpstr>CÁC ĐIỂM THAY ĐỔI TRONG HỆ THỐNG TÀI KHOẢN</vt:lpstr>
      <vt:lpstr>CHỨNG TỪ KẾ TOÁN</vt:lpstr>
      <vt:lpstr>CHỨNG TỪ KẾ TOÁN</vt:lpstr>
      <vt:lpstr>CÁC ĐIỂM THAY ĐỔI TRONG HỆ THỐNG CHỨNG TỪ</vt:lpstr>
      <vt:lpstr>CÁC ĐIỂM THAY ĐỔI TRONG HỆ THỐNG CHỨNG TỪ</vt:lpstr>
      <vt:lpstr>CÁC ĐIỂM THAY ĐỔI TRONG HỆ THỐNG CHỨNG TỪ</vt:lpstr>
      <vt:lpstr>CÁC ĐIỂM THAY ĐỔI TRONG HỆ THỐNG CHỨNG TỪ</vt:lpstr>
      <vt:lpstr>CÁC ĐIỂM THAY ĐỔI TRONG HỆ THỐNG CHỨNG TỪ</vt:lpstr>
      <vt:lpstr>SỔ KẾ TOÁN</vt:lpstr>
      <vt:lpstr>QUY ĐỊNH VỀ GHI CHÉP SỔ KẾ TOÁN</vt:lpstr>
      <vt:lpstr>QUY ĐỊNH VỀ GHI CHÉP SỔ KẾ TOÁN</vt:lpstr>
      <vt:lpstr>CÁC HÌNH THỨC GHI SỔ KẾ TOÁN</vt:lpstr>
      <vt:lpstr>TRÌNH TỰ GHI SỔ KẾ TOÁN HÌNH THỨC NHẬT KÝ CHUNG</vt:lpstr>
      <vt:lpstr>TRÌNH TỰ GHI SỔ KẾ TOÁN HÌNH THỨC NHẬT KÝ SỔ CÁI</vt:lpstr>
      <vt:lpstr>CHỨNG TỰ GHI SỔ KẾ TOÁN HÌNH THỨC CHỨNG TỪ GHI SỔ</vt:lpstr>
      <vt:lpstr>SỔ KẾ TOÁN – THAY ĐỔI SO VỚI CHẾ ĐỘ CŨ</vt:lpstr>
      <vt:lpstr>BÁO CÁO</vt:lpstr>
      <vt:lpstr>BÁO CÁO – THAY ĐỔI SO VỚI CHẾ ĐỘ CŨ</vt:lpstr>
      <vt:lpstr>BÁO CÁO – THAY ĐỔI SO VỚI CHẾ ĐỘ CŨ</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DAO LAI THI</dc:creator>
  <cp:lastModifiedBy>Viet Hung</cp:lastModifiedBy>
  <cp:revision>298</cp:revision>
  <cp:lastPrinted>1601-01-01T00:00:00Z</cp:lastPrinted>
  <dcterms:created xsi:type="dcterms:W3CDTF">2015-01-31T02:37:57Z</dcterms:created>
  <dcterms:modified xsi:type="dcterms:W3CDTF">2018-01-10T16:00:38Z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ies>
</file>